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17"/>
  </p:notesMasterIdLst>
  <p:sldIdLst>
    <p:sldId id="275" r:id="rId2"/>
    <p:sldId id="266" r:id="rId3"/>
    <p:sldId id="276" r:id="rId4"/>
    <p:sldId id="259" r:id="rId5"/>
    <p:sldId id="279" r:id="rId6"/>
    <p:sldId id="269" r:id="rId7"/>
    <p:sldId id="280" r:id="rId8"/>
    <p:sldId id="278" r:id="rId9"/>
    <p:sldId id="258" r:id="rId10"/>
    <p:sldId id="277" r:id="rId11"/>
    <p:sldId id="265" r:id="rId12"/>
    <p:sldId id="272" r:id="rId13"/>
    <p:sldId id="274" r:id="rId14"/>
    <p:sldId id="273" r:id="rId15"/>
    <p:sldId id="263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0" autoAdjust="0"/>
    <p:restoredTop sz="60323" autoAdjust="0"/>
  </p:normalViewPr>
  <p:slideViewPr>
    <p:cSldViewPr snapToGrid="0">
      <p:cViewPr varScale="1">
        <p:scale>
          <a:sx n="45" d="100"/>
          <a:sy n="45" d="100"/>
        </p:scale>
        <p:origin x="1752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76557C-1CA3-4322-A500-84CFE3B92F91}" type="datetimeFigureOut">
              <a:rPr lang="en-GB" smtClean="0"/>
              <a:t>01/07/2021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DA60E-7F75-4880-85E6-8B0E49C206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9660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9389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5284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908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96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077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3991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DA60E-7F75-4880-85E6-8B0E49C206E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863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7/1/2021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7/1/2021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FigureOut">
              <a:rPr lang="en-US" dirty="0"/>
              <a:t>7/1/2021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7/1/2021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quadring.secure-primarysite.net/barn-owls-4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barnowls@quadringcowleybrowns.lincs.sch.uk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Welcome to Barn Owls!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53022" y="1693006"/>
            <a:ext cx="3934047" cy="481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722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2"/>
            <a:ext cx="10772775" cy="215860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7300" dirty="0" smtClean="0"/>
              <a:t>“Education is not the filling of a bucket but the lighting of a fire”</a:t>
            </a:r>
            <a:br>
              <a:rPr lang="en-GB" sz="7300" dirty="0" smtClean="0"/>
            </a:br>
            <a:r>
              <a:rPr lang="en-GB" dirty="0" smtClean="0"/>
              <a:t>                                                                      Yeats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2815" y="3142949"/>
            <a:ext cx="2421592" cy="3486156"/>
          </a:xfrm>
        </p:spPr>
      </p:pic>
    </p:spTree>
    <p:extLst>
      <p:ext uri="{BB962C8B-B14F-4D97-AF65-F5344CB8AC3E}">
        <p14:creationId xmlns:p14="http://schemas.microsoft.com/office/powerpoint/2010/main" val="22072618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Barn Owls Team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224" y="2935990"/>
            <a:ext cx="10753725" cy="2879297"/>
          </a:xfrm>
        </p:spPr>
        <p:txBody>
          <a:bodyPr>
            <a:normAutofit fontScale="70000" lnSpcReduction="20000"/>
          </a:bodyPr>
          <a:lstStyle/>
          <a:p>
            <a:endParaRPr lang="en-GB" sz="3600" b="1" dirty="0" smtClean="0"/>
          </a:p>
          <a:p>
            <a:endParaRPr lang="en-GB" sz="3600" b="1" dirty="0"/>
          </a:p>
          <a:p>
            <a:r>
              <a:rPr lang="en-GB" sz="4600" b="1" dirty="0" smtClean="0"/>
              <a:t>Mrs Wood </a:t>
            </a:r>
            <a:r>
              <a:rPr lang="en-GB" sz="4600" dirty="0" smtClean="0"/>
              <a:t>– class teacher</a:t>
            </a:r>
          </a:p>
          <a:p>
            <a:r>
              <a:rPr lang="en-GB" sz="4600" b="1" dirty="0" smtClean="0"/>
              <a:t>Mrs Sharman  </a:t>
            </a:r>
            <a:r>
              <a:rPr lang="en-GB" sz="4600" dirty="0" smtClean="0"/>
              <a:t>- interventions, mornings in class and cover for Mrs Wood on Fridays</a:t>
            </a:r>
          </a:p>
          <a:p>
            <a:r>
              <a:rPr lang="en-GB" sz="4600" b="1" dirty="0" smtClean="0"/>
              <a:t>Mrs Jones </a:t>
            </a:r>
            <a:r>
              <a:rPr lang="en-GB" sz="4600" dirty="0" smtClean="0"/>
              <a:t>– interventions, </a:t>
            </a:r>
            <a:r>
              <a:rPr lang="en-GB" sz="4600" dirty="0" smtClean="0"/>
              <a:t>additional maths </a:t>
            </a:r>
            <a:r>
              <a:rPr lang="en-GB" sz="4600" dirty="0" smtClean="0"/>
              <a:t>support</a:t>
            </a:r>
            <a:r>
              <a:rPr lang="en-GB" sz="4600" dirty="0" smtClean="0"/>
              <a:t> </a:t>
            </a:r>
            <a:r>
              <a:rPr lang="en-GB" sz="4600" dirty="0" smtClean="0"/>
              <a:t>and cover for Mrs Wood on Fridays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41042" y="-1"/>
            <a:ext cx="5450958" cy="40882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9166" y="1439679"/>
            <a:ext cx="1618918" cy="1980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44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702" y="1"/>
            <a:ext cx="8761228" cy="7251404"/>
          </a:xfrm>
        </p:spPr>
      </p:pic>
    </p:spTree>
    <p:extLst>
      <p:ext uri="{BB962C8B-B14F-4D97-AF65-F5344CB8AC3E}">
        <p14:creationId xmlns:p14="http://schemas.microsoft.com/office/powerpoint/2010/main" val="37784862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2"/>
            <a:ext cx="10772775" cy="840169"/>
          </a:xfrm>
        </p:spPr>
        <p:txBody>
          <a:bodyPr>
            <a:normAutofit/>
          </a:bodyPr>
          <a:lstStyle/>
          <a:p>
            <a:r>
              <a:rPr lang="en-GB" dirty="0" smtClean="0"/>
              <a:t>Our expectations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1020726"/>
            <a:ext cx="10753725" cy="4757139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We have high expectation in Barn Owls.  </a:t>
            </a:r>
          </a:p>
          <a:p>
            <a:pPr marL="0" indent="0">
              <a:buNone/>
            </a:pPr>
            <a:r>
              <a:rPr lang="en-GB" dirty="0"/>
              <a:t>We expect Barn Owls to be kind </a:t>
            </a:r>
            <a:r>
              <a:rPr lang="en-GB" dirty="0" smtClean="0"/>
              <a:t>and respectful.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We have high expectations of behaviour.</a:t>
            </a:r>
          </a:p>
          <a:p>
            <a:pPr marL="0" indent="0">
              <a:buNone/>
            </a:pPr>
            <a:r>
              <a:rPr lang="en-GB" dirty="0" smtClean="0"/>
              <a:t>We expect the children to try their best.  </a:t>
            </a:r>
          </a:p>
          <a:p>
            <a:pPr marL="0" indent="0">
              <a:buNone/>
            </a:pPr>
            <a:r>
              <a:rPr lang="en-GB" dirty="0" smtClean="0"/>
              <a:t>We focus on personal improvement </a:t>
            </a:r>
            <a:r>
              <a:rPr lang="en-GB" dirty="0" smtClean="0"/>
              <a:t>from whatever starting point a child is at</a:t>
            </a:r>
          </a:p>
          <a:p>
            <a:pPr marL="0" indent="0">
              <a:buNone/>
            </a:pPr>
            <a:r>
              <a:rPr lang="en-GB" dirty="0" smtClean="0"/>
              <a:t>We </a:t>
            </a:r>
            <a:r>
              <a:rPr lang="en-GB" dirty="0" smtClean="0"/>
              <a:t>expect children to present their work neatly.</a:t>
            </a:r>
          </a:p>
          <a:p>
            <a:pPr marL="0" indent="0">
              <a:buNone/>
            </a:pPr>
            <a:r>
              <a:rPr lang="en-GB" dirty="0" smtClean="0"/>
              <a:t>We work hard and play hard in Barn Owls!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052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556" y="-75638"/>
            <a:ext cx="10772775" cy="1860895"/>
          </a:xfrm>
        </p:spPr>
        <p:txBody>
          <a:bodyPr>
            <a:normAutofit/>
          </a:bodyPr>
          <a:lstStyle/>
          <a:p>
            <a:pPr algn="ctr"/>
            <a:r>
              <a:rPr lang="en-GB" sz="8000" b="1" dirty="0" smtClean="0">
                <a:solidFill>
                  <a:srgbClr val="00B050"/>
                </a:solidFill>
              </a:rPr>
              <a:t>Curriculum</a:t>
            </a:r>
            <a:endParaRPr lang="en-GB" sz="80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606" y="1306286"/>
            <a:ext cx="10753725" cy="5200840"/>
          </a:xfrm>
        </p:spPr>
        <p:txBody>
          <a:bodyPr>
            <a:normAutofit fontScale="92500" lnSpcReduction="20000"/>
          </a:bodyPr>
          <a:lstStyle/>
          <a:p>
            <a:endParaRPr lang="en-GB" sz="3600" b="1" dirty="0" smtClean="0"/>
          </a:p>
          <a:p>
            <a:pPr marL="0" indent="0">
              <a:buNone/>
            </a:pPr>
            <a:r>
              <a:rPr lang="en-GB" sz="3600" b="1" dirty="0" smtClean="0"/>
              <a:t>Writing</a:t>
            </a:r>
            <a:r>
              <a:rPr lang="en-GB" sz="3600" dirty="0" smtClean="0"/>
              <a:t> – </a:t>
            </a:r>
            <a:r>
              <a:rPr lang="en-GB" sz="3600" dirty="0" err="1" smtClean="0"/>
              <a:t>eg</a:t>
            </a:r>
            <a:r>
              <a:rPr lang="en-GB" sz="3600" dirty="0" smtClean="0"/>
              <a:t> newspaper articles, diary writing, perspective writing, biographies, information writing, narrative.  Use experiences, books and video clips as stimuli.  Links to topic.</a:t>
            </a:r>
          </a:p>
          <a:p>
            <a:r>
              <a:rPr lang="en-GB" sz="3600" b="1" dirty="0" smtClean="0"/>
              <a:t>Maths – </a:t>
            </a:r>
            <a:r>
              <a:rPr lang="en-GB" sz="3600" dirty="0" smtClean="0"/>
              <a:t>arithmetic and reasoning.  They must have instant recall of </a:t>
            </a:r>
            <a:r>
              <a:rPr lang="en-GB" sz="3600" dirty="0" err="1" smtClean="0"/>
              <a:t>timestables</a:t>
            </a:r>
            <a:r>
              <a:rPr lang="en-GB" sz="3600" dirty="0" smtClean="0"/>
              <a:t>.  We </a:t>
            </a:r>
            <a:r>
              <a:rPr lang="en-GB" sz="3600" dirty="0" smtClean="0"/>
              <a:t>have </a:t>
            </a:r>
            <a:r>
              <a:rPr lang="en-GB" sz="3600" dirty="0" smtClean="0"/>
              <a:t>a </a:t>
            </a:r>
            <a:r>
              <a:rPr lang="en-GB" sz="3600" dirty="0" err="1" smtClean="0"/>
              <a:t>timestable</a:t>
            </a:r>
            <a:r>
              <a:rPr lang="en-GB" sz="3600" dirty="0" smtClean="0"/>
              <a:t> test each week.</a:t>
            </a:r>
          </a:p>
          <a:p>
            <a:r>
              <a:rPr lang="en-GB" sz="3600" b="1" dirty="0" smtClean="0"/>
              <a:t>Grammar, punctuation and spelling – </a:t>
            </a:r>
            <a:r>
              <a:rPr lang="en-GB" sz="3600" dirty="0" smtClean="0"/>
              <a:t>we have a grammar and punctuation focused lesson each week and a spelling test each week</a:t>
            </a:r>
          </a:p>
          <a:p>
            <a:r>
              <a:rPr lang="en-GB" sz="3600" b="1" dirty="0" smtClean="0"/>
              <a:t>Sports – </a:t>
            </a:r>
            <a:r>
              <a:rPr lang="en-GB" sz="3600" dirty="0" smtClean="0"/>
              <a:t>including opportunities to represent the school at a range of sports</a:t>
            </a:r>
          </a:p>
          <a:p>
            <a:r>
              <a:rPr lang="en-GB" sz="3600" b="1" dirty="0" smtClean="0"/>
              <a:t>Other topics: linked together in a ‘creative curriculum’</a:t>
            </a:r>
          </a:p>
          <a:p>
            <a:endParaRPr lang="en-GB" sz="3600" b="1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45622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This year our topics will include:</a:t>
            </a:r>
          </a:p>
          <a:p>
            <a:r>
              <a:rPr lang="en-GB" sz="3200" dirty="0" smtClean="0"/>
              <a:t>Japan</a:t>
            </a:r>
          </a:p>
          <a:p>
            <a:r>
              <a:rPr lang="en-GB" sz="3200" dirty="0" smtClean="0"/>
              <a:t>The Victorians</a:t>
            </a:r>
          </a:p>
          <a:p>
            <a:r>
              <a:rPr lang="en-GB" sz="3200" dirty="0" smtClean="0"/>
              <a:t>Ancient Greece</a:t>
            </a:r>
            <a:endParaRPr lang="en-GB" sz="3200" dirty="0" smtClean="0"/>
          </a:p>
        </p:txBody>
      </p:sp>
    </p:spTree>
    <p:extLst>
      <p:ext uri="{BB962C8B-B14F-4D97-AF65-F5344CB8AC3E}">
        <p14:creationId xmlns:p14="http://schemas.microsoft.com/office/powerpoint/2010/main" val="3325916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606253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1105786"/>
            <a:ext cx="10753725" cy="520995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3600" dirty="0" smtClean="0"/>
              <a:t>This is one of my </a:t>
            </a:r>
            <a:r>
              <a:rPr lang="en-GB" sz="3600" dirty="0"/>
              <a:t>favourite things!</a:t>
            </a:r>
          </a:p>
          <a:p>
            <a:r>
              <a:rPr lang="en-GB" sz="3600" dirty="0" smtClean="0"/>
              <a:t>We have a very big </a:t>
            </a:r>
            <a:r>
              <a:rPr lang="en-GB" sz="3600" dirty="0"/>
              <a:t>focus on </a:t>
            </a:r>
            <a:r>
              <a:rPr lang="en-GB" sz="3600" dirty="0" smtClean="0"/>
              <a:t>reading.</a:t>
            </a:r>
          </a:p>
          <a:p>
            <a:r>
              <a:rPr lang="en-GB" sz="3600" dirty="0" smtClean="0"/>
              <a:t>We have a reading challenge: for each book you read you gain points</a:t>
            </a:r>
            <a:r>
              <a:rPr lang="en-GB" sz="3600" dirty="0"/>
              <a:t> </a:t>
            </a:r>
            <a:r>
              <a:rPr lang="en-GB" sz="3600" dirty="0" smtClean="0"/>
              <a:t>and these points are converted into prizes! </a:t>
            </a:r>
            <a:endParaRPr lang="en-GB" sz="3600" dirty="0"/>
          </a:p>
          <a:p>
            <a:r>
              <a:rPr lang="en-GB" sz="3600" dirty="0" smtClean="0"/>
              <a:t>We have a fantastic selection of books to read and a large selection of brand new books that have been funded by the PTFA.  I also love recommending children books to read.</a:t>
            </a:r>
            <a:endParaRPr lang="en-GB" sz="3600" dirty="0"/>
          </a:p>
          <a:p>
            <a:r>
              <a:rPr lang="en-GB" sz="3600" dirty="0" smtClean="0"/>
              <a:t>We expect Barn Owls </a:t>
            </a:r>
            <a:r>
              <a:rPr lang="en-GB" sz="3600" dirty="0"/>
              <a:t>to read every night at </a:t>
            </a:r>
            <a:r>
              <a:rPr lang="en-GB" sz="3600" dirty="0" smtClean="0"/>
              <a:t>home (at least 10 – 15 pages) and to have their reading records signed daily.</a:t>
            </a:r>
            <a:endParaRPr lang="en-GB" sz="3600" dirty="0"/>
          </a:p>
          <a:p>
            <a:r>
              <a:rPr lang="en-GB" sz="3600" dirty="0" smtClean="0"/>
              <a:t>We encourage parents  to read </a:t>
            </a:r>
            <a:r>
              <a:rPr lang="en-GB" sz="3600" dirty="0"/>
              <a:t>at home with </a:t>
            </a:r>
            <a:r>
              <a:rPr lang="en-GB" sz="3600" dirty="0" smtClean="0"/>
              <a:t>their </a:t>
            </a:r>
            <a:r>
              <a:rPr lang="en-GB" sz="3600" dirty="0"/>
              <a:t>children </a:t>
            </a:r>
            <a:r>
              <a:rPr lang="en-GB" sz="3600" dirty="0" smtClean="0"/>
              <a:t>(children </a:t>
            </a:r>
            <a:r>
              <a:rPr lang="en-GB" sz="3600" dirty="0"/>
              <a:t>are never too </a:t>
            </a:r>
            <a:r>
              <a:rPr lang="en-GB" sz="3600" dirty="0" smtClean="0"/>
              <a:t>old for this!) </a:t>
            </a:r>
            <a:r>
              <a:rPr lang="en-GB" sz="3600" dirty="0"/>
              <a:t>– listen to them, </a:t>
            </a:r>
            <a:r>
              <a:rPr lang="en-GB" sz="3600" dirty="0" smtClean="0"/>
              <a:t>ask questions about what they are reading, </a:t>
            </a:r>
            <a:r>
              <a:rPr lang="en-GB" sz="3600" dirty="0"/>
              <a:t>listen to audio books, recommend books to each other</a:t>
            </a:r>
            <a:r>
              <a:rPr lang="en-GB" sz="3600" dirty="0" smtClean="0"/>
              <a:t>.</a:t>
            </a:r>
            <a:endParaRPr lang="en-GB" sz="3600" dirty="0"/>
          </a:p>
          <a:p>
            <a:r>
              <a:rPr lang="en-GB" sz="3600" dirty="0" smtClean="0"/>
              <a:t>Being a good reader helps them in every single subject in school and it also makes </a:t>
            </a:r>
            <a:r>
              <a:rPr lang="en-GB" sz="3600" dirty="0"/>
              <a:t>their writing so much better</a:t>
            </a:r>
            <a:r>
              <a:rPr lang="en-GB" sz="3600" dirty="0" smtClean="0"/>
              <a:t>!</a:t>
            </a:r>
          </a:p>
          <a:p>
            <a:r>
              <a:rPr lang="en-GB" sz="3600" dirty="0" smtClean="0"/>
              <a:t>We want children to want to read and read for pleasure.  If they enjoy reading in primary school this will follow them throughout their lives.</a:t>
            </a:r>
            <a:endParaRPr lang="en-GB" sz="36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8431" y="-279646"/>
            <a:ext cx="3699976" cy="2164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863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24" y="499532"/>
            <a:ext cx="10974795" cy="6092653"/>
          </a:xfrm>
        </p:spPr>
      </p:pic>
    </p:spTree>
    <p:extLst>
      <p:ext uri="{BB962C8B-B14F-4D97-AF65-F5344CB8AC3E}">
        <p14:creationId xmlns:p14="http://schemas.microsoft.com/office/powerpoint/2010/main" val="3250294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Website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1637414"/>
            <a:ext cx="10753725" cy="414045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 smtClean="0"/>
              <a:t>To get an idea of the kind of work we do in Barn Owls, please look on the website.</a:t>
            </a:r>
          </a:p>
          <a:p>
            <a:pPr marL="0" indent="0">
              <a:buNone/>
            </a:pPr>
            <a:r>
              <a:rPr lang="en-GB" sz="3200" dirty="0" smtClean="0"/>
              <a:t>Throughout the year, we post lots of photos of what we have done in lessons and also good examples of the children’s work.</a:t>
            </a:r>
          </a:p>
          <a:p>
            <a:pPr marL="0" indent="0">
              <a:buNone/>
            </a:pPr>
            <a:r>
              <a:rPr lang="en-GB" sz="3200" dirty="0" smtClean="0"/>
              <a:t>If you find that when you ask your child ‘What did you do today at school?’ and they reply ‘Nothing’ or ‘Can’t remember’ have a look on the website to find out!</a:t>
            </a:r>
          </a:p>
          <a:p>
            <a:pPr marL="0" indent="0">
              <a:buNone/>
            </a:pPr>
            <a:r>
              <a:rPr lang="en-GB" sz="3200" dirty="0" smtClean="0"/>
              <a:t>This is the link to this year’s webpage:</a:t>
            </a:r>
          </a:p>
          <a:p>
            <a:pPr marL="0" indent="0">
              <a:buNone/>
            </a:pPr>
            <a:r>
              <a:rPr lang="en-GB" sz="3200" dirty="0">
                <a:hlinkClick r:id="rId2"/>
              </a:rPr>
              <a:t>https://quadring.secure-primarysite.net/barn-owls-4/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173569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898" y="4126016"/>
            <a:ext cx="10772775" cy="2199677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chemeClr val="tx1"/>
                </a:solidFill>
              </a:rPr>
              <a:t>In Barn Owls we love to enhance the children’s learning by going on school trips – however this will be dependent on the </a:t>
            </a:r>
            <a:r>
              <a:rPr lang="en-GB" sz="3600" dirty="0" err="1" smtClean="0">
                <a:solidFill>
                  <a:schemeClr val="tx1"/>
                </a:solidFill>
              </a:rPr>
              <a:t>Covid</a:t>
            </a:r>
            <a:r>
              <a:rPr lang="en-GB" sz="3600" dirty="0" smtClean="0">
                <a:solidFill>
                  <a:schemeClr val="tx1"/>
                </a:solidFill>
              </a:rPr>
              <a:t> 19 situation this year.  School trips link to the topic work we do.</a:t>
            </a:r>
            <a:endParaRPr lang="en-GB" sz="3600" dirty="0">
              <a:solidFill>
                <a:schemeClr val="tx1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2280" y="255182"/>
            <a:ext cx="3530010" cy="3870834"/>
          </a:xfrm>
        </p:spPr>
      </p:pic>
    </p:spTree>
    <p:extLst>
      <p:ext uri="{BB962C8B-B14F-4D97-AF65-F5344CB8AC3E}">
        <p14:creationId xmlns:p14="http://schemas.microsoft.com/office/powerpoint/2010/main" val="3546442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48244"/>
          </a:xfrm>
        </p:spPr>
        <p:txBody>
          <a:bodyPr>
            <a:normAutofit/>
          </a:bodyPr>
          <a:lstStyle/>
          <a:p>
            <a:pPr algn="ctr"/>
            <a:r>
              <a:rPr lang="en-GB" sz="8000" b="1" dirty="0" smtClean="0">
                <a:solidFill>
                  <a:schemeClr val="tx1"/>
                </a:solidFill>
              </a:rPr>
              <a:t>HOMEWORK</a:t>
            </a:r>
            <a:endParaRPr lang="en-GB" sz="8000" b="1" dirty="0">
              <a:solidFill>
                <a:schemeClr val="tx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2147777"/>
            <a:ext cx="10753725" cy="3630088"/>
          </a:xfrm>
        </p:spPr>
        <p:txBody>
          <a:bodyPr>
            <a:normAutofit/>
          </a:bodyPr>
          <a:lstStyle/>
          <a:p>
            <a:r>
              <a:rPr lang="en-GB" sz="3200" dirty="0" smtClean="0"/>
              <a:t>This is given out on a Friday and we expect it to be handed in on the Wednesday.</a:t>
            </a:r>
          </a:p>
          <a:p>
            <a:r>
              <a:rPr lang="en-GB" sz="3200" dirty="0" smtClean="0"/>
              <a:t>Homework </a:t>
            </a:r>
            <a:r>
              <a:rPr lang="en-GB" sz="3200" dirty="0" smtClean="0"/>
              <a:t>includes: spellings, </a:t>
            </a:r>
            <a:r>
              <a:rPr lang="en-GB" sz="3200" dirty="0" err="1" smtClean="0"/>
              <a:t>timestables</a:t>
            </a:r>
            <a:r>
              <a:rPr lang="en-GB" sz="3200" dirty="0" smtClean="0"/>
              <a:t>, recapping the maths studied that week in class, recapping the grammar and punctuation studied that week in class.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815416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6 SATs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6656" y="2157731"/>
            <a:ext cx="10753725" cy="4047126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Year 6 children take these in May. In </a:t>
            </a:r>
            <a:r>
              <a:rPr lang="en-GB" sz="2800" b="1" dirty="0" smtClean="0"/>
              <a:t>2022 </a:t>
            </a:r>
            <a:r>
              <a:rPr lang="en-GB" sz="2800" b="1" dirty="0" smtClean="0"/>
              <a:t>these will be taken </a:t>
            </a:r>
            <a:r>
              <a:rPr lang="en-GB" sz="2800" b="1" dirty="0" smtClean="0"/>
              <a:t>from</a:t>
            </a:r>
            <a:r>
              <a:rPr lang="en-GB" sz="2800" b="1" dirty="0" smtClean="0"/>
              <a:t> </a:t>
            </a:r>
            <a:r>
              <a:rPr lang="en-GB" sz="2800" b="1" dirty="0" smtClean="0"/>
              <a:t>Monday </a:t>
            </a:r>
            <a:r>
              <a:rPr lang="en-GB" sz="2800" b="1" dirty="0"/>
              <a:t>9</a:t>
            </a:r>
            <a:r>
              <a:rPr lang="en-GB" sz="2800" b="1" baseline="30000" dirty="0" smtClean="0"/>
              <a:t>th</a:t>
            </a:r>
            <a:r>
              <a:rPr lang="en-GB" sz="2800" b="1" dirty="0" smtClean="0"/>
              <a:t> May to Thursday 12</a:t>
            </a:r>
            <a:r>
              <a:rPr lang="en-GB" sz="2800" b="1" baseline="30000" dirty="0" smtClean="0"/>
              <a:t>th</a:t>
            </a:r>
            <a:r>
              <a:rPr lang="en-GB" sz="2800" b="1" dirty="0" smtClean="0"/>
              <a:t> May.</a:t>
            </a:r>
            <a:endParaRPr lang="en-GB" sz="2800" b="1" dirty="0" smtClean="0"/>
          </a:p>
          <a:p>
            <a:r>
              <a:rPr lang="en-GB" sz="2800" b="1" dirty="0" smtClean="0"/>
              <a:t>Reading (1 paper)</a:t>
            </a:r>
          </a:p>
          <a:p>
            <a:r>
              <a:rPr lang="en-GB" sz="2800" b="1" dirty="0"/>
              <a:t>Maths – arithmetic and </a:t>
            </a:r>
            <a:r>
              <a:rPr lang="en-GB" sz="2800" b="1" dirty="0" smtClean="0"/>
              <a:t>reasoning (3 papers)</a:t>
            </a:r>
          </a:p>
          <a:p>
            <a:r>
              <a:rPr lang="en-GB" sz="2800" b="1" dirty="0" smtClean="0"/>
              <a:t>Grammar, Punctuation and spelling (2 papers)</a:t>
            </a:r>
            <a:endParaRPr lang="en-GB" sz="2800" b="1" dirty="0"/>
          </a:p>
          <a:p>
            <a:r>
              <a:rPr lang="en-GB" sz="2800" b="1" dirty="0"/>
              <a:t> </a:t>
            </a:r>
            <a:r>
              <a:rPr lang="en-GB" sz="2800" b="1" dirty="0" smtClean="0"/>
              <a:t>Writing (</a:t>
            </a:r>
            <a:r>
              <a:rPr lang="en-GB" sz="2800" b="1" dirty="0"/>
              <a:t>t</a:t>
            </a:r>
            <a:r>
              <a:rPr lang="en-GB" sz="2800" b="1" dirty="0" smtClean="0"/>
              <a:t>eacher assessed)</a:t>
            </a:r>
          </a:p>
          <a:p>
            <a:r>
              <a:rPr lang="en-GB" sz="2800" b="1" dirty="0" smtClean="0"/>
              <a:t>Science (</a:t>
            </a:r>
            <a:r>
              <a:rPr lang="en-GB" sz="2800" b="1" dirty="0"/>
              <a:t>t</a:t>
            </a:r>
            <a:r>
              <a:rPr lang="en-GB" sz="2800" b="1" dirty="0" smtClean="0"/>
              <a:t>eacher assessed)</a:t>
            </a:r>
          </a:p>
          <a:p>
            <a:endParaRPr lang="en-GB" sz="28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795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11+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604209" y="333137"/>
            <a:ext cx="5231218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2 papers:  </a:t>
            </a:r>
          </a:p>
          <a:p>
            <a:r>
              <a:rPr lang="en-GB" sz="2000" dirty="0" smtClean="0"/>
              <a:t>Verbal reasoning</a:t>
            </a:r>
          </a:p>
          <a:p>
            <a:r>
              <a:rPr lang="en-GB" sz="2000" dirty="0" smtClean="0"/>
              <a:t>Non – verbal reasoning (includes spatial awareness)</a:t>
            </a:r>
          </a:p>
          <a:p>
            <a:endParaRPr lang="en-GB" sz="2000" dirty="0"/>
          </a:p>
          <a:p>
            <a:r>
              <a:rPr lang="en-GB" sz="2000" b="1" dirty="0" smtClean="0"/>
              <a:t>USE GL ASSESSMENT  PAPERS AS THEY SET THE LINCOLNSHIRE 11+</a:t>
            </a:r>
          </a:p>
          <a:p>
            <a:r>
              <a:rPr lang="en-GB" sz="2000" dirty="0" smtClean="0"/>
              <a:t>We do not deliver the 11+ in school; the children go to the grammar schools to take it.</a:t>
            </a:r>
          </a:p>
          <a:p>
            <a:endParaRPr lang="en-GB" sz="2000" dirty="0"/>
          </a:p>
          <a:p>
            <a:r>
              <a:rPr lang="en-GB" sz="2000" dirty="0" smtClean="0"/>
              <a:t>We do not do any 11+ practice here but we do give the Y5 2 11+ practice papers in July.  </a:t>
            </a:r>
          </a:p>
          <a:p>
            <a:endParaRPr lang="en-GB" sz="2000" dirty="0"/>
          </a:p>
          <a:p>
            <a:r>
              <a:rPr lang="en-GB" sz="2000" dirty="0" smtClean="0"/>
              <a:t>You can familiarise your child with the 11+ test by practising the GL assessment papers shown on the left.  These can be purchased from Amazon.</a:t>
            </a:r>
          </a:p>
          <a:p>
            <a:endParaRPr lang="en-GB" sz="2000" dirty="0" smtClean="0"/>
          </a:p>
          <a:p>
            <a:r>
              <a:rPr lang="en-GB" sz="2000" dirty="0" smtClean="0"/>
              <a:t>It is a multiple choice test.</a:t>
            </a:r>
          </a:p>
          <a:p>
            <a:endParaRPr lang="en-GB" sz="2000" dirty="0" smtClean="0"/>
          </a:p>
          <a:p>
            <a:r>
              <a:rPr lang="en-GB" sz="2000" dirty="0" smtClean="0"/>
              <a:t>The 11+ is separate to the national curriculum and therefore we do not teach it in school.</a:t>
            </a:r>
          </a:p>
          <a:p>
            <a:endParaRPr lang="en-GB" sz="20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6838" y="1686259"/>
            <a:ext cx="2325413" cy="31834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107" y="1718355"/>
            <a:ext cx="2306793" cy="3151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427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541918"/>
          </a:xfrm>
        </p:spPr>
        <p:txBody>
          <a:bodyPr>
            <a:normAutofit/>
          </a:bodyPr>
          <a:lstStyle/>
          <a:p>
            <a:pPr algn="ctr"/>
            <a:r>
              <a:rPr lang="en-GB" sz="8000" b="1" dirty="0" smtClean="0">
                <a:solidFill>
                  <a:schemeClr val="tx1"/>
                </a:solidFill>
              </a:rPr>
              <a:t>Working </a:t>
            </a:r>
            <a:r>
              <a:rPr lang="en-GB" sz="8000" b="1" dirty="0">
                <a:solidFill>
                  <a:schemeClr val="tx1"/>
                </a:solidFill>
              </a:rPr>
              <a:t>T</a:t>
            </a:r>
            <a:r>
              <a:rPr lang="en-GB" sz="8000" b="1" dirty="0" smtClean="0">
                <a:solidFill>
                  <a:schemeClr val="tx1"/>
                </a:solidFill>
              </a:rPr>
              <a:t>ogether</a:t>
            </a:r>
            <a:endParaRPr lang="en-GB" sz="8000" b="1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76656" y="2011680"/>
            <a:ext cx="10753725" cy="4346590"/>
          </a:xfrm>
        </p:spPr>
        <p:txBody>
          <a:bodyPr>
            <a:normAutofit/>
          </a:bodyPr>
          <a:lstStyle/>
          <a:p>
            <a:r>
              <a:rPr lang="en-GB" sz="3200" dirty="0" smtClean="0"/>
              <a:t>We are</a:t>
            </a:r>
            <a:r>
              <a:rPr lang="en-GB" sz="3200" dirty="0" smtClean="0"/>
              <a:t> </a:t>
            </a:r>
            <a:r>
              <a:rPr lang="en-GB" sz="3200" dirty="0" smtClean="0"/>
              <a:t>looking forward to working with you </a:t>
            </a:r>
            <a:r>
              <a:rPr lang="en-GB" sz="3200" dirty="0" smtClean="0"/>
              <a:t>and</a:t>
            </a:r>
            <a:r>
              <a:rPr lang="en-GB" sz="3200" dirty="0" smtClean="0"/>
              <a:t> teaching </a:t>
            </a:r>
            <a:r>
              <a:rPr lang="en-GB" sz="3200" dirty="0" smtClean="0"/>
              <a:t>and </a:t>
            </a:r>
            <a:r>
              <a:rPr lang="en-GB" sz="3200" dirty="0" smtClean="0"/>
              <a:t>supporting </a:t>
            </a:r>
            <a:r>
              <a:rPr lang="en-GB" sz="3200" dirty="0" smtClean="0"/>
              <a:t>your child(</a:t>
            </a:r>
            <a:r>
              <a:rPr lang="en-GB" sz="3200" dirty="0" err="1" smtClean="0"/>
              <a:t>ren</a:t>
            </a:r>
            <a:r>
              <a:rPr lang="en-GB" sz="3200" dirty="0" smtClean="0"/>
              <a:t>) in the most effective way possible.</a:t>
            </a:r>
          </a:p>
          <a:p>
            <a:pPr marL="0" indent="0">
              <a:buNone/>
            </a:pPr>
            <a:r>
              <a:rPr lang="en-GB" sz="3200" dirty="0" smtClean="0"/>
              <a:t>Please </a:t>
            </a:r>
            <a:r>
              <a:rPr lang="en-GB" sz="3200" dirty="0"/>
              <a:t>let </a:t>
            </a:r>
            <a:r>
              <a:rPr lang="en-GB" sz="3200" dirty="0" smtClean="0"/>
              <a:t>us</a:t>
            </a:r>
            <a:r>
              <a:rPr lang="en-GB" sz="3200" dirty="0" smtClean="0"/>
              <a:t> </a:t>
            </a:r>
            <a:r>
              <a:rPr lang="en-GB" sz="3200" dirty="0"/>
              <a:t>know if you have any questions or comments or things that you feel </a:t>
            </a:r>
            <a:r>
              <a:rPr lang="en-GB" sz="3200" dirty="0" smtClean="0"/>
              <a:t>we </a:t>
            </a:r>
            <a:r>
              <a:rPr lang="en-GB" sz="3200" dirty="0"/>
              <a:t>should </a:t>
            </a:r>
            <a:r>
              <a:rPr lang="en-GB" sz="3200" dirty="0" smtClean="0"/>
              <a:t>know.</a:t>
            </a:r>
            <a:endParaRPr lang="en-GB" sz="3200" dirty="0"/>
          </a:p>
          <a:p>
            <a:r>
              <a:rPr lang="en-GB" sz="3200" dirty="0" smtClean="0"/>
              <a:t>We</a:t>
            </a:r>
            <a:r>
              <a:rPr lang="en-GB" sz="3200" dirty="0" smtClean="0"/>
              <a:t> </a:t>
            </a:r>
            <a:r>
              <a:rPr lang="en-GB" sz="3200" dirty="0"/>
              <a:t>will always make time to see you if you want to talk to </a:t>
            </a:r>
            <a:r>
              <a:rPr lang="en-GB" sz="3200" dirty="0" smtClean="0"/>
              <a:t>us</a:t>
            </a:r>
            <a:r>
              <a:rPr lang="en-GB" sz="3200" dirty="0" smtClean="0"/>
              <a:t>. </a:t>
            </a:r>
            <a:r>
              <a:rPr lang="en-GB" sz="3200" dirty="0" smtClean="0"/>
              <a:t>Please </a:t>
            </a:r>
            <a:r>
              <a:rPr lang="en-GB" sz="3200" dirty="0" smtClean="0"/>
              <a:t>email </a:t>
            </a:r>
            <a:r>
              <a:rPr lang="en-GB" sz="3200" dirty="0" smtClean="0"/>
              <a:t>us or </a:t>
            </a:r>
            <a:r>
              <a:rPr lang="en-GB" sz="3200" dirty="0" smtClean="0"/>
              <a:t>make </a:t>
            </a:r>
            <a:r>
              <a:rPr lang="en-GB" sz="3200" dirty="0" smtClean="0"/>
              <a:t>an appointment at the school office and </a:t>
            </a:r>
            <a:r>
              <a:rPr lang="en-GB" sz="3200" dirty="0" smtClean="0"/>
              <a:t>we </a:t>
            </a:r>
            <a:r>
              <a:rPr lang="en-GB" sz="3200" dirty="0" smtClean="0"/>
              <a:t>will do </a:t>
            </a:r>
            <a:r>
              <a:rPr lang="en-GB" sz="3200" dirty="0" smtClean="0"/>
              <a:t>our</a:t>
            </a:r>
            <a:r>
              <a:rPr lang="en-GB" sz="3200" dirty="0" smtClean="0"/>
              <a:t> </a:t>
            </a:r>
            <a:r>
              <a:rPr lang="en-GB" sz="3200" dirty="0" smtClean="0"/>
              <a:t>best to see you as soon as </a:t>
            </a:r>
            <a:r>
              <a:rPr lang="en-GB" sz="3200" dirty="0" smtClean="0"/>
              <a:t>we </a:t>
            </a:r>
            <a:r>
              <a:rPr lang="en-GB" sz="3200" dirty="0" smtClean="0"/>
              <a:t>can</a:t>
            </a:r>
            <a:r>
              <a:rPr lang="en-GB" sz="3200" dirty="0" smtClean="0"/>
              <a:t>.</a:t>
            </a:r>
          </a:p>
          <a:p>
            <a:r>
              <a:rPr lang="en-GB" sz="3200" dirty="0" smtClean="0">
                <a:hlinkClick r:id="rId3"/>
              </a:rPr>
              <a:t>barnowls@quadringcowleybrowns.lincs.sch.uk</a:t>
            </a:r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397073102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7218</TotalTime>
  <Words>901</Words>
  <Application>Microsoft Office PowerPoint</Application>
  <PresentationFormat>Widescreen</PresentationFormat>
  <Paragraphs>82</Paragraphs>
  <Slides>15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Metropolitan</vt:lpstr>
      <vt:lpstr>Welcome to Barn Owls!</vt:lpstr>
      <vt:lpstr>“Education is not the filling of a bucket but the lighting of a fire”                                                                       Yeats</vt:lpstr>
      <vt:lpstr>The Barn Owls Team </vt:lpstr>
      <vt:lpstr>PowerPoint Presentation</vt:lpstr>
      <vt:lpstr>Our expectations</vt:lpstr>
      <vt:lpstr>Curriculum</vt:lpstr>
      <vt:lpstr>Topics</vt:lpstr>
      <vt:lpstr>Reading</vt:lpstr>
      <vt:lpstr>PowerPoint Presentation</vt:lpstr>
      <vt:lpstr>Website</vt:lpstr>
      <vt:lpstr>In Barn Owls we love to enhance the children’s learning by going on school trips – however this will be dependent on the Covid 19 situation this year.  School trips link to the topic work we do.</vt:lpstr>
      <vt:lpstr>HOMEWORK</vt:lpstr>
      <vt:lpstr>Year 6 SATs</vt:lpstr>
      <vt:lpstr>11+</vt:lpstr>
      <vt:lpstr>Working Together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lucy wood</dc:creator>
  <cp:lastModifiedBy>Barn Owls</cp:lastModifiedBy>
  <cp:revision>42</cp:revision>
  <dcterms:created xsi:type="dcterms:W3CDTF">2015-06-14T15:04:43Z</dcterms:created>
  <dcterms:modified xsi:type="dcterms:W3CDTF">2021-07-01T09:46:03Z</dcterms:modified>
</cp:coreProperties>
</file>