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274246D-F484-43CB-970F-6D21EC9958AD}">
          <p14:sldIdLst>
            <p14:sldId id="256"/>
            <p14:sldId id="257"/>
            <p14:sldId id="258"/>
          </p14:sldIdLst>
        </p14:section>
        <p14:section name="Untitled Section" id="{8AEA152B-6275-4868-91C9-2F38A4F59351}">
          <p14:sldIdLst/>
        </p14:section>
        <p14:section name="Untitled Section" id="{61B99BA1-D102-4704-A715-721D8C2134CB}">
          <p14:sldIdLst>
            <p14:sldId id="259"/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8" d="100"/>
          <a:sy n="88" d="100"/>
        </p:scale>
        <p:origin x="2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2044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829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7365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071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473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70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03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52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908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8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916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5C80380-6004-4212-B250-5032EEF2B3F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EDC217E-29D7-45D7-A58B-E1AA4E247B6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638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D87FE-619F-43C3-A2A7-4F9B673799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William </a:t>
            </a:r>
            <a:r>
              <a:rPr lang="en-GB" dirty="0" err="1"/>
              <a:t>morris</a:t>
            </a:r>
            <a:r>
              <a:rPr lang="en-GB" dirty="0"/>
              <a:t>                  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F3DF44-2B03-4881-ADF8-AC1B5EFB21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Presentation </a:t>
            </a:r>
          </a:p>
        </p:txBody>
      </p:sp>
    </p:spTree>
    <p:extLst>
      <p:ext uri="{BB962C8B-B14F-4D97-AF65-F5344CB8AC3E}">
        <p14:creationId xmlns:p14="http://schemas.microsoft.com/office/powerpoint/2010/main" val="2421169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533A7-4A23-4E7A-BFBE-421E43363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did he do?</a:t>
            </a:r>
            <a:br>
              <a:rPr lang="en-GB" dirty="0"/>
            </a:br>
            <a:r>
              <a:rPr lang="en-GB" sz="2800" dirty="0"/>
              <a:t>He 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5DBF6-D266-45AF-8C78-7E266AECA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made materials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made wallpaper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made furniture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designed his own house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designed curtains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made tiles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designed carpets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created stained glass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/>
              <a:t>  designed </a:t>
            </a:r>
            <a:r>
              <a:rPr lang="en-GB" sz="2000" dirty="0" err="1"/>
              <a:t>tablewear</a:t>
            </a:r>
            <a:endParaRPr lang="en-GB" sz="2000" dirty="0"/>
          </a:p>
          <a:p>
            <a:pPr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AF0B1F-EE3C-47AB-A08C-FD6239304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3827" y="1703284"/>
            <a:ext cx="2235730" cy="459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8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8BB72-CF9B-4149-BF75-B249BD8F3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of his 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A5D1E-7A8C-415D-B1E2-31E042285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4202628" cy="3986784"/>
          </a:xfrm>
        </p:spPr>
        <p:txBody>
          <a:bodyPr>
            <a:normAutofit/>
          </a:bodyPr>
          <a:lstStyle/>
          <a:p>
            <a:r>
              <a:rPr lang="en-GB" sz="3600" dirty="0"/>
              <a:t>He was born in 1834 and died in 1896.The doctor said to him , you have carried out the work of  10 men in your lifetime.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C10AA0-A8EC-4B66-AC1C-94A24026D7EE}"/>
              </a:ext>
            </a:extLst>
          </p:cNvPr>
          <p:cNvSpPr txBox="1"/>
          <p:nvPr/>
        </p:nvSpPr>
        <p:spPr>
          <a:xfrm>
            <a:off x="6852356" y="1219199"/>
            <a:ext cx="3925711" cy="524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148EB6-3A6B-443B-9852-DA12D7329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2559" y="1566863"/>
            <a:ext cx="5735312" cy="37050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37E3063-53B0-40F6-8055-F16F15D677F8}"/>
              </a:ext>
            </a:extLst>
          </p:cNvPr>
          <p:cNvSpPr txBox="1"/>
          <p:nvPr/>
        </p:nvSpPr>
        <p:spPr>
          <a:xfrm>
            <a:off x="6005689" y="5858933"/>
            <a:ext cx="5162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His house </a:t>
            </a:r>
          </a:p>
        </p:txBody>
      </p:sp>
    </p:spTree>
    <p:extLst>
      <p:ext uri="{BB962C8B-B14F-4D97-AF65-F5344CB8AC3E}">
        <p14:creationId xmlns:p14="http://schemas.microsoft.com/office/powerpoint/2010/main" val="428195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84E11-4E75-4317-8274-9B99C0A01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 designs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6AAB8-40B2-44F2-9069-F778A26771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His designs always involved nature and animals like: birds, plants, leaves, fruits, flowers . He also did block printing and did a repeated pattern 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2524AE-D86C-4C55-A0B1-BB6845DFD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658" y="3219817"/>
            <a:ext cx="4362628" cy="3290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7C9DFC-D54D-4CE7-808A-29F1BF4CBF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9911" y="3095625"/>
            <a:ext cx="5457825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97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0ACA6-FA5B-4D89-9A41-E88CB7AF9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 house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A036F-EB4F-4B1A-9CCA-3D21731FB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49424"/>
            <a:ext cx="9720073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He called his house The Red House and a person called Philip Webb helped him design his house but the interior was his own design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2AF36C-8349-4D3D-9C1D-1CF12371D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6598" y="3598926"/>
            <a:ext cx="4238625" cy="283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5649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0A094-6DB3-499B-8BDC-DF19EEA10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 friends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CE8B9-B39B-45CD-93BC-9DEE4C39B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He was friends with lots of artists, poets and more . In 1859 he married a woman called Jane Burden 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21953F-D600-4406-BC20-B0C3679E6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598" y="3429000"/>
            <a:ext cx="421005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448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F367D-2D2C-4200-B634-DCFF24A66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3" y="585215"/>
            <a:ext cx="10473267" cy="5014073"/>
          </a:xfrm>
        </p:spPr>
        <p:txBody>
          <a:bodyPr>
            <a:normAutofit/>
          </a:bodyPr>
          <a:lstStyle/>
          <a:p>
            <a:r>
              <a:rPr lang="en-GB" sz="9600" dirty="0"/>
              <a:t>Thank you for listening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4A268-E54C-4000-B1C6-22A55093AA63}"/>
              </a:ext>
            </a:extLst>
          </p:cNvPr>
          <p:cNvSpPr>
            <a:spLocks noGrp="1"/>
          </p:cNvSpPr>
          <p:nvPr>
            <p:ph idx="1"/>
          </p:nvPr>
        </p:nvSpPr>
        <p:spPr>
          <a:xfrm flipV="1">
            <a:off x="1873956" y="6309359"/>
            <a:ext cx="8870245" cy="149961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6010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A41AC481-B287-49C8-90EF-C669597D2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62</TotalTime>
  <Words>164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 Cen MT</vt:lpstr>
      <vt:lpstr>Tw Cen MT Condensed</vt:lpstr>
      <vt:lpstr>Wingdings 3</vt:lpstr>
      <vt:lpstr>Integral</vt:lpstr>
      <vt:lpstr>William morris                    </vt:lpstr>
      <vt:lpstr>What did he do? He  :</vt:lpstr>
      <vt:lpstr>Times of his life</vt:lpstr>
      <vt:lpstr>His designs </vt:lpstr>
      <vt:lpstr>His house </vt:lpstr>
      <vt:lpstr>His friends </vt:lpstr>
      <vt:lpstr>Thank you for listening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Lottie Thornley</dc:creator>
  <cp:lastModifiedBy>Lucy Wood</cp:lastModifiedBy>
  <cp:revision>15</cp:revision>
  <dcterms:created xsi:type="dcterms:W3CDTF">2022-03-08T14:47:08Z</dcterms:created>
  <dcterms:modified xsi:type="dcterms:W3CDTF">2022-03-10T16:00:03Z</dcterms:modified>
</cp:coreProperties>
</file>