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57" r:id="rId3"/>
    <p:sldId id="259" r:id="rId4"/>
    <p:sldId id="260" r:id="rId5"/>
    <p:sldId id="261" r:id="rId6"/>
    <p:sldId id="258"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20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81CC91-9822-4E71-ABE5-7D4745D0498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8B91DD63-7A1B-418D-84F9-C09B47D33845}"/>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0D95546-8BCB-498C-B836-C2CA86C5F0F8}" type="datetime1">
              <a:rPr lang="en-US" sz="1200" b="0" i="0" u="none" strike="noStrike" kern="1200" cap="none" spc="0" baseline="0">
                <a:solidFill>
                  <a:srgbClr val="000000"/>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9/29/2022</a:t>
            </a:fld>
            <a:endParaRPr lang="en-US"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8FFFABEE-CA35-424E-957F-F926F782F913}"/>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1899791B-854F-44B8-9A63-FC11B646A8E2}"/>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37DCB0B-92F5-43F9-BC85-09A813F9AB91}" type="slidenum">
              <a:t>‹#›</a:t>
            </a:fld>
            <a:endParaRPr lang="en-US"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0433629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482AF5-3573-4666-9B45-7CEBB9D0176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25657842-0A36-45E9-98EC-932C50B2F06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7E12149D-7696-4FB9-86D3-1E417FCD8BCA}" type="datetime1">
              <a:rPr lang="en-US"/>
              <a:pPr lvl="0"/>
              <a:t>9/29/2022</a:t>
            </a:fld>
            <a:endParaRPr lang="en-US"/>
          </a:p>
        </p:txBody>
      </p:sp>
      <p:sp>
        <p:nvSpPr>
          <p:cNvPr id="4" name="Slide Image Placeholder 3">
            <a:extLst>
              <a:ext uri="{FF2B5EF4-FFF2-40B4-BE49-F238E27FC236}">
                <a16:creationId xmlns:a16="http://schemas.microsoft.com/office/drawing/2014/main" id="{8183AF0A-8772-49A0-BDEE-6C9642072FC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B80F9A32-3770-49CC-A712-B369BBBC4A6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5B47C84E-8462-4EA5-92C8-215DADA8C1B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6282B527-F1EC-44C3-B0DE-142386A9027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B4989817-4A55-4A5A-BB8E-199A11C8D47F}" type="slidenum">
              <a:t>‹#›</a:t>
            </a:fld>
            <a:endParaRPr lang="en-US"/>
          </a:p>
        </p:txBody>
      </p:sp>
    </p:spTree>
    <p:extLst>
      <p:ext uri="{BB962C8B-B14F-4D97-AF65-F5344CB8AC3E}">
        <p14:creationId xmlns:p14="http://schemas.microsoft.com/office/powerpoint/2010/main" val="215956148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9B788E-29EB-4752-993D-00D144C730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BF7D59-B2AD-4C05-86B9-00FC75E54844}"/>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CC2A2B22-79BF-4AA7-8A4C-520E5A5135E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1724DCF-D528-4504-8427-B8AA6659804C}" type="slidenum">
              <a:t>1</a:t>
            </a:fld>
            <a:endParaRPr lang="en-U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A597A231-DC59-4FB4-A0EC-99B7C61C3B2A}"/>
              </a:ext>
            </a:extLst>
          </p:cNvPr>
          <p:cNvSpPr/>
          <p:nvPr/>
        </p:nvSpPr>
        <p:spPr>
          <a:xfrm>
            <a:off x="446538" y="3085761"/>
            <a:ext cx="11262865" cy="330479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FEF9805B-E7D1-4CCD-8873-79A3693F8EAF}"/>
              </a:ext>
            </a:extLst>
          </p:cNvPr>
          <p:cNvSpPr txBox="1">
            <a:spLocks noGrp="1"/>
          </p:cNvSpPr>
          <p:nvPr>
            <p:ph type="ctrTitle"/>
          </p:nvPr>
        </p:nvSpPr>
        <p:spPr>
          <a:xfrm>
            <a:off x="581192" y="1020433"/>
            <a:ext cx="10993547" cy="1475009"/>
          </a:xfrm>
        </p:spPr>
        <p:txBody>
          <a:bodyPr/>
          <a:lstStyle>
            <a:lvl1pPr>
              <a:defRPr sz="3600">
                <a:solidFill>
                  <a:srgbClr val="1A3260"/>
                </a:solidFill>
              </a:defRPr>
            </a:lvl1pPr>
          </a:lstStyle>
          <a:p>
            <a:pPr lvl="0"/>
            <a:r>
              <a:rPr lang="en-US"/>
              <a:t>Click to edit Master title style</a:t>
            </a:r>
          </a:p>
        </p:txBody>
      </p:sp>
      <p:sp>
        <p:nvSpPr>
          <p:cNvPr id="4" name="Subtitle 2">
            <a:extLst>
              <a:ext uri="{FF2B5EF4-FFF2-40B4-BE49-F238E27FC236}">
                <a16:creationId xmlns:a16="http://schemas.microsoft.com/office/drawing/2014/main" id="{86E9875A-4D64-4E7A-95B9-C33E668E70EF}"/>
              </a:ext>
            </a:extLst>
          </p:cNvPr>
          <p:cNvSpPr txBox="1">
            <a:spLocks noGrp="1"/>
          </p:cNvSpPr>
          <p:nvPr>
            <p:ph type="subTitle" idx="1"/>
          </p:nvPr>
        </p:nvSpPr>
        <p:spPr>
          <a:xfrm>
            <a:off x="581192" y="2495443"/>
            <a:ext cx="10993547" cy="590318"/>
          </a:xfrm>
        </p:spPr>
        <p:txBody>
          <a:bodyPr anchor="t"/>
          <a:lstStyle>
            <a:lvl1pPr marL="0" indent="0">
              <a:buNone/>
              <a:defRPr sz="1600" cap="all">
                <a:solidFill>
                  <a:srgbClr val="4590B8"/>
                </a:solidFill>
              </a:defRPr>
            </a:lvl1pPr>
          </a:lstStyle>
          <a:p>
            <a:pPr lvl="0"/>
            <a:r>
              <a:rPr lang="en-US"/>
              <a:t>Click to edit Master subtitle style</a:t>
            </a:r>
          </a:p>
        </p:txBody>
      </p:sp>
      <p:sp>
        <p:nvSpPr>
          <p:cNvPr id="5" name="Date Placeholder 3">
            <a:extLst>
              <a:ext uri="{FF2B5EF4-FFF2-40B4-BE49-F238E27FC236}">
                <a16:creationId xmlns:a16="http://schemas.microsoft.com/office/drawing/2014/main" id="{32FBAF23-AB18-43B2-944D-C18B4E4BD623}"/>
              </a:ext>
            </a:extLst>
          </p:cNvPr>
          <p:cNvSpPr txBox="1">
            <a:spLocks noGrp="1"/>
          </p:cNvSpPr>
          <p:nvPr>
            <p:ph type="dt" sz="half" idx="7"/>
          </p:nvPr>
        </p:nvSpPr>
        <p:spPr/>
        <p:txBody>
          <a:bodyPr/>
          <a:lstStyle>
            <a:lvl1pPr>
              <a:defRPr>
                <a:solidFill>
                  <a:srgbClr val="2F5AAC"/>
                </a:solidFill>
              </a:defRPr>
            </a:lvl1pPr>
          </a:lstStyle>
          <a:p>
            <a:pPr lvl="0"/>
            <a:fld id="{7C0DC173-5502-4C94-AB6A-5D2FD065C248}" type="datetime1">
              <a:rPr lang="en-US"/>
              <a:pPr lvl="0"/>
              <a:t>9/29/2022</a:t>
            </a:fld>
            <a:endParaRPr lang="en-US"/>
          </a:p>
        </p:txBody>
      </p:sp>
      <p:sp>
        <p:nvSpPr>
          <p:cNvPr id="6" name="Footer Placeholder 4">
            <a:extLst>
              <a:ext uri="{FF2B5EF4-FFF2-40B4-BE49-F238E27FC236}">
                <a16:creationId xmlns:a16="http://schemas.microsoft.com/office/drawing/2014/main" id="{75AAA7B3-9965-41BB-A99D-72A02525A7B7}"/>
              </a:ext>
            </a:extLst>
          </p:cNvPr>
          <p:cNvSpPr txBox="1">
            <a:spLocks noGrp="1"/>
          </p:cNvSpPr>
          <p:nvPr>
            <p:ph type="ftr" sz="quarter" idx="9"/>
          </p:nvPr>
        </p:nvSpPr>
        <p:spPr/>
        <p:txBody>
          <a:bodyPr/>
          <a:lstStyle>
            <a:lvl1pPr>
              <a:defRPr>
                <a:solidFill>
                  <a:srgbClr val="2F5AAC"/>
                </a:solidFill>
              </a:defRPr>
            </a:lvl1pPr>
          </a:lstStyle>
          <a:p>
            <a:pPr lvl="0"/>
            <a:endParaRPr lang="en-US"/>
          </a:p>
        </p:txBody>
      </p:sp>
      <p:sp>
        <p:nvSpPr>
          <p:cNvPr id="7" name="Slide Number Placeholder 5">
            <a:extLst>
              <a:ext uri="{FF2B5EF4-FFF2-40B4-BE49-F238E27FC236}">
                <a16:creationId xmlns:a16="http://schemas.microsoft.com/office/drawing/2014/main" id="{FC065EC4-2A9F-4C79-A1B4-71610649DED8}"/>
              </a:ext>
            </a:extLst>
          </p:cNvPr>
          <p:cNvSpPr txBox="1">
            <a:spLocks noGrp="1"/>
          </p:cNvSpPr>
          <p:nvPr>
            <p:ph type="sldNum" sz="quarter" idx="8"/>
          </p:nvPr>
        </p:nvSpPr>
        <p:spPr>
          <a:xfrm>
            <a:off x="10558302" y="5956136"/>
            <a:ext cx="1016437" cy="365129"/>
          </a:xfrm>
        </p:spPr>
        <p:txBody>
          <a:bodyPr/>
          <a:lstStyle>
            <a:lvl1pPr>
              <a:defRPr>
                <a:solidFill>
                  <a:srgbClr val="2F5AAC"/>
                </a:solidFill>
              </a:defRPr>
            </a:lvl1pPr>
          </a:lstStyle>
          <a:p>
            <a:pPr lvl="0"/>
            <a:fld id="{48944511-EFB9-47DE-A3C1-3F2A8D75109E}" type="slidenum">
              <a:t>‹#›</a:t>
            </a:fld>
            <a:endParaRPr lang="en-US"/>
          </a:p>
        </p:txBody>
      </p:sp>
    </p:spTree>
    <p:extLst>
      <p:ext uri="{BB962C8B-B14F-4D97-AF65-F5344CB8AC3E}">
        <p14:creationId xmlns:p14="http://schemas.microsoft.com/office/powerpoint/2010/main" val="35913810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74CAC926-07AB-448C-82AD-21ECD2D8C109}"/>
              </a:ext>
            </a:extLst>
          </p:cNvPr>
          <p:cNvSpPr/>
          <p:nvPr/>
        </p:nvSpPr>
        <p:spPr>
          <a:xfrm>
            <a:off x="440283" y="614403"/>
            <a:ext cx="11309335" cy="1189296"/>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F6B044B3-9807-4408-8654-F9F4194F249D}"/>
              </a:ext>
            </a:extLst>
          </p:cNvPr>
          <p:cNvSpPr txBox="1">
            <a:spLocks noGrp="1"/>
          </p:cNvSpPr>
          <p:nvPr>
            <p:ph type="title"/>
          </p:nvPr>
        </p:nvSpPr>
        <p:spPr>
          <a:xfrm>
            <a:off x="581192" y="702158"/>
            <a:ext cx="11029611" cy="1013804"/>
          </a:xfrm>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8FB82217-4EEB-449B-92E4-60397062174C}"/>
              </a:ext>
            </a:extLst>
          </p:cNvPr>
          <p:cNvSpPr txBox="1">
            <a:spLocks noGrp="1"/>
          </p:cNvSpPr>
          <p:nvPr>
            <p:ph idx="1"/>
          </p:nvPr>
        </p:nvSpPr>
        <p:spPr>
          <a:xfrm>
            <a:off x="581192" y="2180496"/>
            <a:ext cx="11029611" cy="3678302"/>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02040B2F-4B04-49DA-B11B-F48892C9C738}"/>
              </a:ext>
            </a:extLst>
          </p:cNvPr>
          <p:cNvSpPr txBox="1">
            <a:spLocks noGrp="1"/>
          </p:cNvSpPr>
          <p:nvPr>
            <p:ph type="dt" sz="half" idx="7"/>
          </p:nvPr>
        </p:nvSpPr>
        <p:spPr/>
        <p:txBody>
          <a:bodyPr/>
          <a:lstStyle>
            <a:lvl1pPr>
              <a:defRPr/>
            </a:lvl1pPr>
          </a:lstStyle>
          <a:p>
            <a:pPr lvl="0"/>
            <a:fld id="{96A4E746-2B1A-4A41-AE13-F663681E1C8F}" type="datetime1">
              <a:rPr lang="en-US"/>
              <a:pPr lvl="0"/>
              <a:t>9/29/2022</a:t>
            </a:fld>
            <a:endParaRPr lang="en-US"/>
          </a:p>
        </p:txBody>
      </p:sp>
      <p:sp>
        <p:nvSpPr>
          <p:cNvPr id="6" name="Footer Placeholder 4">
            <a:extLst>
              <a:ext uri="{FF2B5EF4-FFF2-40B4-BE49-F238E27FC236}">
                <a16:creationId xmlns:a16="http://schemas.microsoft.com/office/drawing/2014/main" id="{D06AF53D-C3EC-4C79-B66B-5445F36D82BE}"/>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89ED5214-FE77-422D-9D44-E34D9ACD47C4}"/>
              </a:ext>
            </a:extLst>
          </p:cNvPr>
          <p:cNvSpPr txBox="1">
            <a:spLocks noGrp="1"/>
          </p:cNvSpPr>
          <p:nvPr>
            <p:ph type="sldNum" sz="quarter" idx="8"/>
          </p:nvPr>
        </p:nvSpPr>
        <p:spPr/>
        <p:txBody>
          <a:bodyPr/>
          <a:lstStyle>
            <a:lvl1pPr>
              <a:defRPr/>
            </a:lvl1pPr>
          </a:lstStyle>
          <a:p>
            <a:pPr lvl="0"/>
            <a:fld id="{889EE7E1-0111-4F9D-B4C8-F615F98D2D38}" type="slidenum">
              <a:t>‹#›</a:t>
            </a:fld>
            <a:endParaRPr lang="en-US"/>
          </a:p>
        </p:txBody>
      </p:sp>
    </p:spTree>
    <p:extLst>
      <p:ext uri="{BB962C8B-B14F-4D97-AF65-F5344CB8AC3E}">
        <p14:creationId xmlns:p14="http://schemas.microsoft.com/office/powerpoint/2010/main" val="233473082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4B8D8821-2081-4890-94AF-6B0FED1FEE4B}"/>
              </a:ext>
            </a:extLst>
          </p:cNvPr>
          <p:cNvSpPr/>
          <p:nvPr/>
        </p:nvSpPr>
        <p:spPr>
          <a:xfrm>
            <a:off x="447818" y="5141972"/>
            <a:ext cx="11290855" cy="125882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EDB784C2-007D-4A62-BCE8-E320F4329625}"/>
              </a:ext>
            </a:extLst>
          </p:cNvPr>
          <p:cNvSpPr txBox="1">
            <a:spLocks noGrp="1"/>
          </p:cNvSpPr>
          <p:nvPr>
            <p:ph type="title"/>
          </p:nvPr>
        </p:nvSpPr>
        <p:spPr>
          <a:xfrm>
            <a:off x="581192" y="3043909"/>
            <a:ext cx="11029611" cy="1497503"/>
          </a:xfrm>
        </p:spPr>
        <p:txBody>
          <a:bodyPr/>
          <a:lstStyle>
            <a:lvl1pPr>
              <a:defRPr sz="3600">
                <a:solidFill>
                  <a:srgbClr val="1A3260"/>
                </a:solidFill>
              </a:defRPr>
            </a:lvl1pPr>
          </a:lstStyle>
          <a:p>
            <a:pPr lvl="0"/>
            <a:r>
              <a:rPr lang="en-US"/>
              <a:t>Click to edit Master title style</a:t>
            </a:r>
          </a:p>
        </p:txBody>
      </p:sp>
      <p:sp>
        <p:nvSpPr>
          <p:cNvPr id="4" name="Text Placeholder 2">
            <a:extLst>
              <a:ext uri="{FF2B5EF4-FFF2-40B4-BE49-F238E27FC236}">
                <a16:creationId xmlns:a16="http://schemas.microsoft.com/office/drawing/2014/main" id="{E818B08F-A358-4B64-8B8A-0204957687A7}"/>
              </a:ext>
            </a:extLst>
          </p:cNvPr>
          <p:cNvSpPr txBox="1">
            <a:spLocks noGrp="1"/>
          </p:cNvSpPr>
          <p:nvPr>
            <p:ph type="body" idx="1"/>
          </p:nvPr>
        </p:nvSpPr>
        <p:spPr>
          <a:xfrm>
            <a:off x="581192" y="4541413"/>
            <a:ext cx="11029611" cy="600559"/>
          </a:xfrm>
        </p:spPr>
        <p:txBody>
          <a:bodyPr anchor="t"/>
          <a:lstStyle>
            <a:lvl1pPr marL="0" indent="0">
              <a:buNone/>
              <a:defRPr cap="all">
                <a:solidFill>
                  <a:srgbClr val="4590B8"/>
                </a:solidFill>
              </a:defRPr>
            </a:lvl1pPr>
          </a:lstStyle>
          <a:p>
            <a:pPr lvl="0"/>
            <a:r>
              <a:rPr lang="en-US"/>
              <a:t>Edit Master text styles</a:t>
            </a:r>
          </a:p>
        </p:txBody>
      </p:sp>
      <p:sp>
        <p:nvSpPr>
          <p:cNvPr id="5" name="Date Placeholder 3">
            <a:extLst>
              <a:ext uri="{FF2B5EF4-FFF2-40B4-BE49-F238E27FC236}">
                <a16:creationId xmlns:a16="http://schemas.microsoft.com/office/drawing/2014/main" id="{0CAAF195-C5F6-4DB9-B740-5A0AA437E7D5}"/>
              </a:ext>
            </a:extLst>
          </p:cNvPr>
          <p:cNvSpPr txBox="1">
            <a:spLocks noGrp="1"/>
          </p:cNvSpPr>
          <p:nvPr>
            <p:ph type="dt" sz="half" idx="7"/>
          </p:nvPr>
        </p:nvSpPr>
        <p:spPr/>
        <p:txBody>
          <a:bodyPr/>
          <a:lstStyle>
            <a:lvl1pPr>
              <a:defRPr>
                <a:solidFill>
                  <a:srgbClr val="2F5AAC"/>
                </a:solidFill>
              </a:defRPr>
            </a:lvl1pPr>
          </a:lstStyle>
          <a:p>
            <a:pPr lvl="0"/>
            <a:fld id="{19BC80E3-9420-451D-B037-D2FE28CDCFC6}" type="datetime1">
              <a:rPr lang="en-US"/>
              <a:pPr lvl="0"/>
              <a:t>9/29/2022</a:t>
            </a:fld>
            <a:endParaRPr lang="en-US"/>
          </a:p>
        </p:txBody>
      </p:sp>
      <p:sp>
        <p:nvSpPr>
          <p:cNvPr id="6" name="Footer Placeholder 4">
            <a:extLst>
              <a:ext uri="{FF2B5EF4-FFF2-40B4-BE49-F238E27FC236}">
                <a16:creationId xmlns:a16="http://schemas.microsoft.com/office/drawing/2014/main" id="{63CE31B9-F0A7-449B-8428-86B04AAF941F}"/>
              </a:ext>
            </a:extLst>
          </p:cNvPr>
          <p:cNvSpPr txBox="1">
            <a:spLocks noGrp="1"/>
          </p:cNvSpPr>
          <p:nvPr>
            <p:ph type="ftr" sz="quarter" idx="9"/>
          </p:nvPr>
        </p:nvSpPr>
        <p:spPr/>
        <p:txBody>
          <a:bodyPr/>
          <a:lstStyle>
            <a:lvl1pPr>
              <a:defRPr>
                <a:solidFill>
                  <a:srgbClr val="2F5AAC"/>
                </a:solidFill>
              </a:defRPr>
            </a:lvl1pPr>
          </a:lstStyle>
          <a:p>
            <a:pPr lvl="0"/>
            <a:endParaRPr lang="en-US"/>
          </a:p>
        </p:txBody>
      </p:sp>
      <p:sp>
        <p:nvSpPr>
          <p:cNvPr id="7" name="Slide Number Placeholder 5">
            <a:extLst>
              <a:ext uri="{FF2B5EF4-FFF2-40B4-BE49-F238E27FC236}">
                <a16:creationId xmlns:a16="http://schemas.microsoft.com/office/drawing/2014/main" id="{1A460A7B-2FBD-444F-9027-47A57FB8957E}"/>
              </a:ext>
            </a:extLst>
          </p:cNvPr>
          <p:cNvSpPr txBox="1">
            <a:spLocks noGrp="1"/>
          </p:cNvSpPr>
          <p:nvPr>
            <p:ph type="sldNum" sz="quarter" idx="8"/>
          </p:nvPr>
        </p:nvSpPr>
        <p:spPr/>
        <p:txBody>
          <a:bodyPr/>
          <a:lstStyle>
            <a:lvl1pPr>
              <a:defRPr>
                <a:solidFill>
                  <a:srgbClr val="2F5AAC"/>
                </a:solidFill>
              </a:defRPr>
            </a:lvl1pPr>
          </a:lstStyle>
          <a:p>
            <a:pPr lvl="0"/>
            <a:fld id="{A38BBC46-E1C7-4690-BF1D-3C69588C4A95}" type="slidenum">
              <a:t>‹#›</a:t>
            </a:fld>
            <a:endParaRPr lang="en-US"/>
          </a:p>
        </p:txBody>
      </p:sp>
    </p:spTree>
    <p:extLst>
      <p:ext uri="{BB962C8B-B14F-4D97-AF65-F5344CB8AC3E}">
        <p14:creationId xmlns:p14="http://schemas.microsoft.com/office/powerpoint/2010/main" val="1986270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BF992F90-4E9F-4913-9442-B44287AD8476}"/>
              </a:ext>
            </a:extLst>
          </p:cNvPr>
          <p:cNvSpPr/>
          <p:nvPr/>
        </p:nvSpPr>
        <p:spPr>
          <a:xfrm>
            <a:off x="445980" y="606558"/>
            <a:ext cx="11300036" cy="125882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3D675BC2-2D55-4E0B-9C03-CB9B553E5C87}"/>
              </a:ext>
            </a:extLst>
          </p:cNvPr>
          <p:cNvSpPr txBox="1">
            <a:spLocks noGrp="1"/>
          </p:cNvSpPr>
          <p:nvPr>
            <p:ph type="title"/>
          </p:nvPr>
        </p:nvSpPr>
        <p:spPr>
          <a:xfrm>
            <a:off x="581192" y="729654"/>
            <a:ext cx="11029611" cy="988329"/>
          </a:xfrm>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C046ED70-7EE7-4AC9-A1E1-957839804072}"/>
              </a:ext>
            </a:extLst>
          </p:cNvPr>
          <p:cNvSpPr txBox="1">
            <a:spLocks noGrp="1"/>
          </p:cNvSpPr>
          <p:nvPr>
            <p:ph idx="1"/>
          </p:nvPr>
        </p:nvSpPr>
        <p:spPr>
          <a:xfrm>
            <a:off x="581192" y="2227999"/>
            <a:ext cx="5422392"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4C43F83F-8DFF-4981-873C-0A788430A2D4}"/>
              </a:ext>
            </a:extLst>
          </p:cNvPr>
          <p:cNvSpPr txBox="1">
            <a:spLocks noGrp="1"/>
          </p:cNvSpPr>
          <p:nvPr>
            <p:ph idx="2"/>
          </p:nvPr>
        </p:nvSpPr>
        <p:spPr>
          <a:xfrm>
            <a:off x="6188421" y="2227999"/>
            <a:ext cx="5422392"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a:extLst>
              <a:ext uri="{FF2B5EF4-FFF2-40B4-BE49-F238E27FC236}">
                <a16:creationId xmlns:a16="http://schemas.microsoft.com/office/drawing/2014/main" id="{4D73B785-0E97-4B75-A165-CD85CD854DFC}"/>
              </a:ext>
            </a:extLst>
          </p:cNvPr>
          <p:cNvSpPr txBox="1">
            <a:spLocks noGrp="1"/>
          </p:cNvSpPr>
          <p:nvPr>
            <p:ph type="dt" sz="half" idx="7"/>
          </p:nvPr>
        </p:nvSpPr>
        <p:spPr/>
        <p:txBody>
          <a:bodyPr/>
          <a:lstStyle>
            <a:lvl1pPr>
              <a:defRPr/>
            </a:lvl1pPr>
          </a:lstStyle>
          <a:p>
            <a:pPr lvl="0"/>
            <a:fld id="{291C27C6-00B3-4DA2-8FA6-0DCFB8C2B2BA}" type="datetime1">
              <a:rPr lang="en-US"/>
              <a:pPr lvl="0"/>
              <a:t>9/29/2022</a:t>
            </a:fld>
            <a:endParaRPr lang="en-US"/>
          </a:p>
        </p:txBody>
      </p:sp>
      <p:sp>
        <p:nvSpPr>
          <p:cNvPr id="7" name="Footer Placeholder 5">
            <a:extLst>
              <a:ext uri="{FF2B5EF4-FFF2-40B4-BE49-F238E27FC236}">
                <a16:creationId xmlns:a16="http://schemas.microsoft.com/office/drawing/2014/main" id="{8574FD1B-145D-4662-9023-4B3C353464B8}"/>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CF19A7BF-D3DC-4C78-988C-1BA56B548EF8}"/>
              </a:ext>
            </a:extLst>
          </p:cNvPr>
          <p:cNvSpPr txBox="1">
            <a:spLocks noGrp="1"/>
          </p:cNvSpPr>
          <p:nvPr>
            <p:ph type="sldNum" sz="quarter" idx="8"/>
          </p:nvPr>
        </p:nvSpPr>
        <p:spPr/>
        <p:txBody>
          <a:bodyPr/>
          <a:lstStyle>
            <a:lvl1pPr>
              <a:defRPr/>
            </a:lvl1pPr>
          </a:lstStyle>
          <a:p>
            <a:pPr lvl="0"/>
            <a:fld id="{574A34F3-9631-48B1-922A-3E8808EAE9CA}" type="slidenum">
              <a:t>‹#›</a:t>
            </a:fld>
            <a:endParaRPr lang="en-US"/>
          </a:p>
        </p:txBody>
      </p:sp>
    </p:spTree>
    <p:extLst>
      <p:ext uri="{BB962C8B-B14F-4D97-AF65-F5344CB8AC3E}">
        <p14:creationId xmlns:p14="http://schemas.microsoft.com/office/powerpoint/2010/main" val="279676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1A2172E-2A86-4AEF-B8AA-91025B052057}"/>
              </a:ext>
            </a:extLst>
          </p:cNvPr>
          <p:cNvSpPr/>
          <p:nvPr/>
        </p:nvSpPr>
        <p:spPr>
          <a:xfrm>
            <a:off x="445980" y="606558"/>
            <a:ext cx="11300036" cy="125882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6C0DEC99-6903-48A4-8356-FF795D2114F9}"/>
              </a:ext>
            </a:extLst>
          </p:cNvPr>
          <p:cNvSpPr txBox="1">
            <a:spLocks noGrp="1"/>
          </p:cNvSpPr>
          <p:nvPr>
            <p:ph type="title"/>
          </p:nvPr>
        </p:nvSpPr>
        <p:spPr>
          <a:xfrm>
            <a:off x="581192" y="729654"/>
            <a:ext cx="11029611" cy="988329"/>
          </a:xfrm>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CA840440-7EDE-49B4-811F-5F80431E8673}"/>
              </a:ext>
            </a:extLst>
          </p:cNvPr>
          <p:cNvSpPr txBox="1">
            <a:spLocks noGrp="1"/>
          </p:cNvSpPr>
          <p:nvPr>
            <p:ph type="body" idx="1"/>
          </p:nvPr>
        </p:nvSpPr>
        <p:spPr>
          <a:xfrm>
            <a:off x="887214" y="2250896"/>
            <a:ext cx="5087072" cy="536002"/>
          </a:xfrm>
        </p:spPr>
        <p:txBody>
          <a:bodyPr anchor="b">
            <a:noAutofit/>
          </a:bodyPr>
          <a:lstStyle>
            <a:lvl1pPr marL="0" indent="0">
              <a:spcBef>
                <a:spcPts val="500"/>
              </a:spcBef>
              <a:buNone/>
              <a:defRPr sz="2200">
                <a:solidFill>
                  <a:srgbClr val="4590B8"/>
                </a:solidFill>
              </a:defRPr>
            </a:lvl1pPr>
          </a:lstStyle>
          <a:p>
            <a:pPr lvl="0"/>
            <a:r>
              <a:rPr lang="en-US"/>
              <a:t>Edit Master text styles</a:t>
            </a:r>
          </a:p>
        </p:txBody>
      </p:sp>
      <p:sp>
        <p:nvSpPr>
          <p:cNvPr id="5" name="Content Placeholder 3">
            <a:extLst>
              <a:ext uri="{FF2B5EF4-FFF2-40B4-BE49-F238E27FC236}">
                <a16:creationId xmlns:a16="http://schemas.microsoft.com/office/drawing/2014/main" id="{C1194EA8-6415-4A99-93CC-148D706C76F8}"/>
              </a:ext>
            </a:extLst>
          </p:cNvPr>
          <p:cNvSpPr txBox="1">
            <a:spLocks noGrp="1"/>
          </p:cNvSpPr>
          <p:nvPr>
            <p:ph idx="2"/>
          </p:nvPr>
        </p:nvSpPr>
        <p:spPr>
          <a:xfrm>
            <a:off x="581192" y="2926052"/>
            <a:ext cx="539310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F403FFFC-8F40-4A59-8F04-AC48FBA23CD4}"/>
              </a:ext>
            </a:extLst>
          </p:cNvPr>
          <p:cNvSpPr txBox="1">
            <a:spLocks noGrp="1"/>
          </p:cNvSpPr>
          <p:nvPr>
            <p:ph type="body" idx="3"/>
          </p:nvPr>
        </p:nvSpPr>
        <p:spPr>
          <a:xfrm>
            <a:off x="6523731" y="2250896"/>
            <a:ext cx="5087072" cy="553376"/>
          </a:xfrm>
        </p:spPr>
        <p:txBody>
          <a:bodyPr anchor="b">
            <a:noAutofit/>
          </a:bodyPr>
          <a:lstStyle>
            <a:lvl1pPr marL="0" indent="0">
              <a:spcBef>
                <a:spcPts val="500"/>
              </a:spcBef>
              <a:buNone/>
              <a:defRPr sz="2200">
                <a:solidFill>
                  <a:srgbClr val="4590B8"/>
                </a:solidFill>
              </a:defRPr>
            </a:lvl1pPr>
          </a:lstStyle>
          <a:p>
            <a:pPr lvl="0"/>
            <a:r>
              <a:rPr lang="en-US"/>
              <a:t>Edit Master text styles</a:t>
            </a:r>
          </a:p>
        </p:txBody>
      </p:sp>
      <p:sp>
        <p:nvSpPr>
          <p:cNvPr id="7" name="Content Placeholder 5">
            <a:extLst>
              <a:ext uri="{FF2B5EF4-FFF2-40B4-BE49-F238E27FC236}">
                <a16:creationId xmlns:a16="http://schemas.microsoft.com/office/drawing/2014/main" id="{58A7CBCB-742C-4D81-978D-7156783C0BDE}"/>
              </a:ext>
            </a:extLst>
          </p:cNvPr>
          <p:cNvSpPr txBox="1">
            <a:spLocks noGrp="1"/>
          </p:cNvSpPr>
          <p:nvPr>
            <p:ph idx="4"/>
          </p:nvPr>
        </p:nvSpPr>
        <p:spPr>
          <a:xfrm>
            <a:off x="6217709" y="2926052"/>
            <a:ext cx="539310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6">
            <a:extLst>
              <a:ext uri="{FF2B5EF4-FFF2-40B4-BE49-F238E27FC236}">
                <a16:creationId xmlns:a16="http://schemas.microsoft.com/office/drawing/2014/main" id="{87FDCFB5-E769-4B2A-9A80-FFE7D868E038}"/>
              </a:ext>
            </a:extLst>
          </p:cNvPr>
          <p:cNvSpPr txBox="1">
            <a:spLocks noGrp="1"/>
          </p:cNvSpPr>
          <p:nvPr>
            <p:ph type="dt" sz="half" idx="7"/>
          </p:nvPr>
        </p:nvSpPr>
        <p:spPr/>
        <p:txBody>
          <a:bodyPr/>
          <a:lstStyle>
            <a:lvl1pPr>
              <a:defRPr/>
            </a:lvl1pPr>
          </a:lstStyle>
          <a:p>
            <a:pPr lvl="0"/>
            <a:fld id="{FD5498C9-BA4E-4B39-A9DA-66C29A36EB55}" type="datetime1">
              <a:rPr lang="en-US"/>
              <a:pPr lvl="0"/>
              <a:t>9/29/2022</a:t>
            </a:fld>
            <a:endParaRPr lang="en-US"/>
          </a:p>
        </p:txBody>
      </p:sp>
      <p:sp>
        <p:nvSpPr>
          <p:cNvPr id="9" name="Footer Placeholder 7">
            <a:extLst>
              <a:ext uri="{FF2B5EF4-FFF2-40B4-BE49-F238E27FC236}">
                <a16:creationId xmlns:a16="http://schemas.microsoft.com/office/drawing/2014/main" id="{B7472212-2566-4AC6-A114-9A236A55C993}"/>
              </a:ext>
            </a:extLst>
          </p:cNvPr>
          <p:cNvSpPr txBox="1">
            <a:spLocks noGrp="1"/>
          </p:cNvSpPr>
          <p:nvPr>
            <p:ph type="ftr" sz="quarter" idx="9"/>
          </p:nvPr>
        </p:nvSpPr>
        <p:spPr/>
        <p:txBody>
          <a:bodyPr/>
          <a:lstStyle>
            <a:lvl1pPr>
              <a:defRPr/>
            </a:lvl1pPr>
          </a:lstStyle>
          <a:p>
            <a:pPr lvl="0"/>
            <a:endParaRPr lang="en-US"/>
          </a:p>
        </p:txBody>
      </p:sp>
      <p:sp>
        <p:nvSpPr>
          <p:cNvPr id="10" name="Slide Number Placeholder 8">
            <a:extLst>
              <a:ext uri="{FF2B5EF4-FFF2-40B4-BE49-F238E27FC236}">
                <a16:creationId xmlns:a16="http://schemas.microsoft.com/office/drawing/2014/main" id="{6AF632C4-A5B9-4F1A-BB48-7FF42DABA2F9}"/>
              </a:ext>
            </a:extLst>
          </p:cNvPr>
          <p:cNvSpPr txBox="1">
            <a:spLocks noGrp="1"/>
          </p:cNvSpPr>
          <p:nvPr>
            <p:ph type="sldNum" sz="quarter" idx="8"/>
          </p:nvPr>
        </p:nvSpPr>
        <p:spPr/>
        <p:txBody>
          <a:bodyPr/>
          <a:lstStyle>
            <a:lvl1pPr>
              <a:defRPr/>
            </a:lvl1pPr>
          </a:lstStyle>
          <a:p>
            <a:pPr lvl="0"/>
            <a:fld id="{71228C01-6EFE-48AC-A3D5-37A0B675EEFC}" type="slidenum">
              <a:t>‹#›</a:t>
            </a:fld>
            <a:endParaRPr lang="en-US"/>
          </a:p>
        </p:txBody>
      </p:sp>
    </p:spTree>
    <p:extLst>
      <p:ext uri="{BB962C8B-B14F-4D97-AF65-F5344CB8AC3E}">
        <p14:creationId xmlns:p14="http://schemas.microsoft.com/office/powerpoint/2010/main" val="2341214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Date Placeholder 2">
            <a:extLst>
              <a:ext uri="{FF2B5EF4-FFF2-40B4-BE49-F238E27FC236}">
                <a16:creationId xmlns:a16="http://schemas.microsoft.com/office/drawing/2014/main" id="{D96897D7-3967-443D-AE00-5D351D68E026}"/>
              </a:ext>
            </a:extLst>
          </p:cNvPr>
          <p:cNvSpPr txBox="1">
            <a:spLocks noGrp="1"/>
          </p:cNvSpPr>
          <p:nvPr>
            <p:ph type="dt" sz="half" idx="7"/>
          </p:nvPr>
        </p:nvSpPr>
        <p:spPr/>
        <p:txBody>
          <a:bodyPr/>
          <a:lstStyle>
            <a:lvl1pPr>
              <a:defRPr/>
            </a:lvl1pPr>
          </a:lstStyle>
          <a:p>
            <a:pPr lvl="0"/>
            <a:fld id="{5DDF4B1C-F3C5-4294-B066-625352183F4B}" type="datetime1">
              <a:rPr lang="en-US"/>
              <a:pPr lvl="0"/>
              <a:t>9/29/2022</a:t>
            </a:fld>
            <a:endParaRPr lang="en-US"/>
          </a:p>
        </p:txBody>
      </p:sp>
      <p:sp>
        <p:nvSpPr>
          <p:cNvPr id="3" name="Footer Placeholder 3">
            <a:extLst>
              <a:ext uri="{FF2B5EF4-FFF2-40B4-BE49-F238E27FC236}">
                <a16:creationId xmlns:a16="http://schemas.microsoft.com/office/drawing/2014/main" id="{31E3DB49-B679-482D-96DC-3A9392B13D50}"/>
              </a:ext>
            </a:extLst>
          </p:cNvPr>
          <p:cNvSpPr txBox="1">
            <a:spLocks noGrp="1"/>
          </p:cNvSpPr>
          <p:nvPr>
            <p:ph type="ftr" sz="quarter" idx="9"/>
          </p:nvPr>
        </p:nvSpPr>
        <p:spPr/>
        <p:txBody>
          <a:bodyPr/>
          <a:lstStyle>
            <a:lvl1pPr>
              <a:defRPr/>
            </a:lvl1pPr>
          </a:lstStyle>
          <a:p>
            <a:pPr lvl="0"/>
            <a:endParaRPr lang="en-US"/>
          </a:p>
        </p:txBody>
      </p:sp>
      <p:sp>
        <p:nvSpPr>
          <p:cNvPr id="4" name="Slide Number Placeholder 4">
            <a:extLst>
              <a:ext uri="{FF2B5EF4-FFF2-40B4-BE49-F238E27FC236}">
                <a16:creationId xmlns:a16="http://schemas.microsoft.com/office/drawing/2014/main" id="{0DF685A7-807F-4B37-B142-52B855B73BF5}"/>
              </a:ext>
            </a:extLst>
          </p:cNvPr>
          <p:cNvSpPr txBox="1">
            <a:spLocks noGrp="1"/>
          </p:cNvSpPr>
          <p:nvPr>
            <p:ph type="sldNum" sz="quarter" idx="8"/>
          </p:nvPr>
        </p:nvSpPr>
        <p:spPr/>
        <p:txBody>
          <a:bodyPr/>
          <a:lstStyle>
            <a:lvl1pPr>
              <a:defRPr/>
            </a:lvl1pPr>
          </a:lstStyle>
          <a:p>
            <a:pPr lvl="0"/>
            <a:fld id="{AC46C7BF-885E-44E4-B7AF-1F044D5D7CF8}" type="slidenum">
              <a:t>‹#›</a:t>
            </a:fld>
            <a:endParaRPr lang="en-US"/>
          </a:p>
        </p:txBody>
      </p:sp>
      <p:sp>
        <p:nvSpPr>
          <p:cNvPr id="5" name="Rectangle 6">
            <a:extLst>
              <a:ext uri="{FF2B5EF4-FFF2-40B4-BE49-F238E27FC236}">
                <a16:creationId xmlns:a16="http://schemas.microsoft.com/office/drawing/2014/main" id="{42BDC363-55D3-4B69-B016-05594450EF59}"/>
              </a:ext>
            </a:extLst>
          </p:cNvPr>
          <p:cNvSpPr/>
          <p:nvPr/>
        </p:nvSpPr>
        <p:spPr>
          <a:xfrm>
            <a:off x="440685" y="606558"/>
            <a:ext cx="11300036" cy="125882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Title 1">
            <a:extLst>
              <a:ext uri="{FF2B5EF4-FFF2-40B4-BE49-F238E27FC236}">
                <a16:creationId xmlns:a16="http://schemas.microsoft.com/office/drawing/2014/main" id="{355622D8-DFC9-4D01-AA3D-0FCF391C2544}"/>
              </a:ext>
            </a:extLst>
          </p:cNvPr>
          <p:cNvSpPr txBox="1">
            <a:spLocks noGrp="1"/>
          </p:cNvSpPr>
          <p:nvPr>
            <p:ph type="title"/>
          </p:nvPr>
        </p:nvSpPr>
        <p:spPr>
          <a:xfrm>
            <a:off x="575898" y="729654"/>
            <a:ext cx="11029611" cy="988329"/>
          </a:xfrm>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840343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306D97-A011-4B2F-BDFC-21DEAB7F7821}"/>
              </a:ext>
            </a:extLst>
          </p:cNvPr>
          <p:cNvSpPr txBox="1">
            <a:spLocks noGrp="1"/>
          </p:cNvSpPr>
          <p:nvPr>
            <p:ph type="dt" sz="half" idx="7"/>
          </p:nvPr>
        </p:nvSpPr>
        <p:spPr/>
        <p:txBody>
          <a:bodyPr/>
          <a:lstStyle>
            <a:lvl1pPr>
              <a:defRPr/>
            </a:lvl1pPr>
          </a:lstStyle>
          <a:p>
            <a:pPr lvl="0"/>
            <a:fld id="{27DC17A6-AA8E-4E5B-9F03-A1E930286EE5}" type="datetime1">
              <a:rPr lang="en-US"/>
              <a:pPr lvl="0"/>
              <a:t>9/29/2022</a:t>
            </a:fld>
            <a:endParaRPr lang="en-US"/>
          </a:p>
        </p:txBody>
      </p:sp>
      <p:sp>
        <p:nvSpPr>
          <p:cNvPr id="3" name="Footer Placeholder 2">
            <a:extLst>
              <a:ext uri="{FF2B5EF4-FFF2-40B4-BE49-F238E27FC236}">
                <a16:creationId xmlns:a16="http://schemas.microsoft.com/office/drawing/2014/main" id="{02D04948-4FD6-488F-9B91-FB6C28AA6310}"/>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CF772874-0DC4-413F-9390-22FDBCBAA99C}"/>
              </a:ext>
            </a:extLst>
          </p:cNvPr>
          <p:cNvSpPr txBox="1">
            <a:spLocks noGrp="1"/>
          </p:cNvSpPr>
          <p:nvPr>
            <p:ph type="sldNum" sz="quarter" idx="8"/>
          </p:nvPr>
        </p:nvSpPr>
        <p:spPr/>
        <p:txBody>
          <a:bodyPr/>
          <a:lstStyle>
            <a:lvl1pPr>
              <a:defRPr/>
            </a:lvl1pPr>
          </a:lstStyle>
          <a:p>
            <a:pPr lvl="0"/>
            <a:fld id="{B85CBDF2-8D86-4145-A83C-FFAD9E67171D}" type="slidenum">
              <a:t>‹#›</a:t>
            </a:fld>
            <a:endParaRPr lang="en-US"/>
          </a:p>
        </p:txBody>
      </p:sp>
    </p:spTree>
    <p:extLst>
      <p:ext uri="{BB962C8B-B14F-4D97-AF65-F5344CB8AC3E}">
        <p14:creationId xmlns:p14="http://schemas.microsoft.com/office/powerpoint/2010/main" val="221514589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A7265739-4C6E-4921-8262-F6C02ED53D21}"/>
              </a:ext>
            </a:extLst>
          </p:cNvPr>
          <p:cNvSpPr/>
          <p:nvPr/>
        </p:nvSpPr>
        <p:spPr>
          <a:xfrm>
            <a:off x="447818" y="5141972"/>
            <a:ext cx="11298198" cy="1274701"/>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46DF95D3-42F3-42C1-AD51-2CBEF83C2228}"/>
              </a:ext>
            </a:extLst>
          </p:cNvPr>
          <p:cNvSpPr txBox="1">
            <a:spLocks noGrp="1"/>
          </p:cNvSpPr>
          <p:nvPr>
            <p:ph type="title"/>
          </p:nvPr>
        </p:nvSpPr>
        <p:spPr>
          <a:xfrm>
            <a:off x="581192" y="5262298"/>
            <a:ext cx="4909441" cy="689512"/>
          </a:xfrm>
        </p:spPr>
        <p:txBody>
          <a:bodyPr anchor="ctr"/>
          <a:lstStyle>
            <a:lvl1pPr>
              <a:defRPr sz="2000">
                <a:solidFill>
                  <a:srgbClr val="2F5AAC"/>
                </a:solidFill>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6A83E75A-CA82-481D-AB4B-07BD7C73E489}"/>
              </a:ext>
            </a:extLst>
          </p:cNvPr>
          <p:cNvSpPr txBox="1">
            <a:spLocks noGrp="1"/>
          </p:cNvSpPr>
          <p:nvPr>
            <p:ph idx="1"/>
          </p:nvPr>
        </p:nvSpPr>
        <p:spPr>
          <a:xfrm>
            <a:off x="447818" y="601199"/>
            <a:ext cx="11292840" cy="4204804"/>
          </a:xfrm>
        </p:spPr>
        <p:txBody>
          <a:bodyPr/>
          <a:lstStyle>
            <a:lvl1pPr>
              <a:spcBef>
                <a:spcPts val="500"/>
              </a:spcBef>
              <a:defRPr sz="2000"/>
            </a:lvl1pPr>
            <a:lvl2pPr>
              <a:defRPr sz="1800"/>
            </a:lvl2pPr>
            <a:lvl3pPr>
              <a:spcBef>
                <a:spcPts val="400"/>
              </a:spcBef>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4DC0CCAD-4D72-4E4C-B98C-D49C50E9ABD3}"/>
              </a:ext>
            </a:extLst>
          </p:cNvPr>
          <p:cNvSpPr txBox="1">
            <a:spLocks noGrp="1"/>
          </p:cNvSpPr>
          <p:nvPr>
            <p:ph type="body" idx="2"/>
          </p:nvPr>
        </p:nvSpPr>
        <p:spPr>
          <a:xfrm>
            <a:off x="5740822" y="5262298"/>
            <a:ext cx="5869990" cy="689512"/>
          </a:xfrm>
        </p:spPr>
        <p:txBody>
          <a:bodyPr/>
          <a:lstStyle>
            <a:lvl1pPr marL="0" indent="0" algn="r">
              <a:spcBef>
                <a:spcPts val="300"/>
              </a:spcBef>
              <a:buNone/>
              <a:defRPr sz="1100">
                <a:solidFill>
                  <a:srgbClr val="FFFFFF"/>
                </a:solidFill>
              </a:defRPr>
            </a:lvl1pPr>
          </a:lstStyle>
          <a:p>
            <a:pPr lvl="0"/>
            <a:r>
              <a:rPr lang="en-US"/>
              <a:t>Edit Master text styles</a:t>
            </a:r>
          </a:p>
        </p:txBody>
      </p:sp>
      <p:sp>
        <p:nvSpPr>
          <p:cNvPr id="6" name="Date Placeholder 4">
            <a:extLst>
              <a:ext uri="{FF2B5EF4-FFF2-40B4-BE49-F238E27FC236}">
                <a16:creationId xmlns:a16="http://schemas.microsoft.com/office/drawing/2014/main" id="{28E42A73-E907-4ADB-9D39-22EB6C4BC490}"/>
              </a:ext>
            </a:extLst>
          </p:cNvPr>
          <p:cNvSpPr txBox="1">
            <a:spLocks noGrp="1"/>
          </p:cNvSpPr>
          <p:nvPr>
            <p:ph type="dt" sz="half" idx="7"/>
          </p:nvPr>
        </p:nvSpPr>
        <p:spPr/>
        <p:txBody>
          <a:bodyPr/>
          <a:lstStyle>
            <a:lvl1pPr>
              <a:defRPr>
                <a:solidFill>
                  <a:srgbClr val="2F5AAC"/>
                </a:solidFill>
              </a:defRPr>
            </a:lvl1pPr>
          </a:lstStyle>
          <a:p>
            <a:pPr lvl="0"/>
            <a:fld id="{9A8A4E54-F7F5-46E1-8DCA-271FBE28192C}" type="datetime1">
              <a:rPr lang="en-US"/>
              <a:pPr lvl="0"/>
              <a:t>9/29/2022</a:t>
            </a:fld>
            <a:endParaRPr lang="en-US"/>
          </a:p>
        </p:txBody>
      </p:sp>
      <p:sp>
        <p:nvSpPr>
          <p:cNvPr id="7" name="Footer Placeholder 5">
            <a:extLst>
              <a:ext uri="{FF2B5EF4-FFF2-40B4-BE49-F238E27FC236}">
                <a16:creationId xmlns:a16="http://schemas.microsoft.com/office/drawing/2014/main" id="{20043F02-267D-4B0C-8281-D76DDE3C6100}"/>
              </a:ext>
            </a:extLst>
          </p:cNvPr>
          <p:cNvSpPr txBox="1">
            <a:spLocks noGrp="1"/>
          </p:cNvSpPr>
          <p:nvPr>
            <p:ph type="ftr" sz="quarter" idx="9"/>
          </p:nvPr>
        </p:nvSpPr>
        <p:spPr/>
        <p:txBody>
          <a:bodyPr/>
          <a:lstStyle>
            <a:lvl1pPr>
              <a:defRPr>
                <a:solidFill>
                  <a:srgbClr val="2F5AAC"/>
                </a:solidFill>
              </a:defRPr>
            </a:lvl1pPr>
          </a:lstStyle>
          <a:p>
            <a:pPr lvl="0"/>
            <a:endParaRPr lang="en-US"/>
          </a:p>
        </p:txBody>
      </p:sp>
      <p:sp>
        <p:nvSpPr>
          <p:cNvPr id="8" name="Slide Number Placeholder 6">
            <a:extLst>
              <a:ext uri="{FF2B5EF4-FFF2-40B4-BE49-F238E27FC236}">
                <a16:creationId xmlns:a16="http://schemas.microsoft.com/office/drawing/2014/main" id="{D29A5D7B-FCC6-428D-94CD-C8903DEC6752}"/>
              </a:ext>
            </a:extLst>
          </p:cNvPr>
          <p:cNvSpPr txBox="1">
            <a:spLocks noGrp="1"/>
          </p:cNvSpPr>
          <p:nvPr>
            <p:ph type="sldNum" sz="quarter" idx="8"/>
          </p:nvPr>
        </p:nvSpPr>
        <p:spPr/>
        <p:txBody>
          <a:bodyPr/>
          <a:lstStyle>
            <a:lvl1pPr>
              <a:defRPr>
                <a:solidFill>
                  <a:srgbClr val="2F5AAC"/>
                </a:solidFill>
              </a:defRPr>
            </a:lvl1pPr>
          </a:lstStyle>
          <a:p>
            <a:pPr lvl="0"/>
            <a:fld id="{E81314DD-B96C-4FB9-9A76-8A660B85B963}" type="slidenum">
              <a:t>‹#›</a:t>
            </a:fld>
            <a:endParaRPr lang="en-US"/>
          </a:p>
        </p:txBody>
      </p:sp>
    </p:spTree>
    <p:extLst>
      <p:ext uri="{BB962C8B-B14F-4D97-AF65-F5344CB8AC3E}">
        <p14:creationId xmlns:p14="http://schemas.microsoft.com/office/powerpoint/2010/main" val="1947879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C2AAE-D857-406B-BC5E-A7DC1BABC81E}"/>
              </a:ext>
            </a:extLst>
          </p:cNvPr>
          <p:cNvSpPr txBox="1">
            <a:spLocks noGrp="1"/>
          </p:cNvSpPr>
          <p:nvPr>
            <p:ph type="title"/>
          </p:nvPr>
        </p:nvSpPr>
        <p:spPr>
          <a:xfrm>
            <a:off x="581192" y="4693386"/>
            <a:ext cx="11029611" cy="566735"/>
          </a:xfrm>
        </p:spPr>
        <p:txBody>
          <a:bodyPr/>
          <a:lstStyle>
            <a:lvl1pPr>
              <a:defRPr sz="2400">
                <a:solidFill>
                  <a:srgbClr val="1A3260"/>
                </a:solidFill>
              </a:defRPr>
            </a:lvl1pPr>
          </a:lstStyle>
          <a:p>
            <a:pPr lvl="0"/>
            <a:r>
              <a:rPr lang="en-US"/>
              <a:t>Click to edit Master title style</a:t>
            </a:r>
          </a:p>
        </p:txBody>
      </p:sp>
      <p:sp>
        <p:nvSpPr>
          <p:cNvPr id="3" name="Picture Placeholder 2">
            <a:extLst>
              <a:ext uri="{FF2B5EF4-FFF2-40B4-BE49-F238E27FC236}">
                <a16:creationId xmlns:a16="http://schemas.microsoft.com/office/drawing/2014/main" id="{B2C3F8BA-D172-4BA2-B347-9F2B525BEBD8}"/>
              </a:ext>
            </a:extLst>
          </p:cNvPr>
          <p:cNvSpPr txBox="1">
            <a:spLocks noGrp="1"/>
          </p:cNvSpPr>
          <p:nvPr>
            <p:ph type="pic" idx="1"/>
          </p:nvPr>
        </p:nvSpPr>
        <p:spPr>
          <a:xfrm>
            <a:off x="447818" y="599727"/>
            <a:ext cx="11290855" cy="3557253"/>
          </a:xfrm>
        </p:spPr>
        <p:txBody>
          <a:bodyPr anchor="t"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BBC9DF19-62AF-43B1-8002-29CA9866D071}"/>
              </a:ext>
            </a:extLst>
          </p:cNvPr>
          <p:cNvSpPr txBox="1">
            <a:spLocks noGrp="1"/>
          </p:cNvSpPr>
          <p:nvPr>
            <p:ph type="body" idx="2"/>
          </p:nvPr>
        </p:nvSpPr>
        <p:spPr>
          <a:xfrm>
            <a:off x="581192" y="5260122"/>
            <a:ext cx="11029620" cy="598666"/>
          </a:xfrm>
        </p:spPr>
        <p:txBody>
          <a:bodyPr/>
          <a:lstStyle>
            <a:lvl1pPr marL="0" indent="0">
              <a:spcBef>
                <a:spcPts val="300"/>
              </a:spcBef>
              <a:buNone/>
              <a:defRPr sz="1200"/>
            </a:lvl1pPr>
          </a:lstStyle>
          <a:p>
            <a:pPr lvl="0"/>
            <a:r>
              <a:rPr lang="en-US"/>
              <a:t>Edit Master text styles</a:t>
            </a:r>
          </a:p>
        </p:txBody>
      </p:sp>
      <p:sp>
        <p:nvSpPr>
          <p:cNvPr id="5" name="Date Placeholder 4">
            <a:extLst>
              <a:ext uri="{FF2B5EF4-FFF2-40B4-BE49-F238E27FC236}">
                <a16:creationId xmlns:a16="http://schemas.microsoft.com/office/drawing/2014/main" id="{18E2FB62-539E-4026-9059-8703F0C3B81E}"/>
              </a:ext>
            </a:extLst>
          </p:cNvPr>
          <p:cNvSpPr txBox="1">
            <a:spLocks noGrp="1"/>
          </p:cNvSpPr>
          <p:nvPr>
            <p:ph type="dt" sz="half" idx="7"/>
          </p:nvPr>
        </p:nvSpPr>
        <p:spPr/>
        <p:txBody>
          <a:bodyPr/>
          <a:lstStyle>
            <a:lvl1pPr>
              <a:defRPr/>
            </a:lvl1pPr>
          </a:lstStyle>
          <a:p>
            <a:pPr lvl="0"/>
            <a:fld id="{69502347-45BB-45D3-8348-001A0636AEF5}" type="datetime1">
              <a:rPr lang="en-US"/>
              <a:pPr lvl="0"/>
              <a:t>9/29/2022</a:t>
            </a:fld>
            <a:endParaRPr lang="en-US"/>
          </a:p>
        </p:txBody>
      </p:sp>
      <p:sp>
        <p:nvSpPr>
          <p:cNvPr id="6" name="Footer Placeholder 5">
            <a:extLst>
              <a:ext uri="{FF2B5EF4-FFF2-40B4-BE49-F238E27FC236}">
                <a16:creationId xmlns:a16="http://schemas.microsoft.com/office/drawing/2014/main" id="{C99F8C97-4507-4BE6-B764-DD3F1131947B}"/>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7D68DDAE-1818-4335-A6CF-4422AFD22369}"/>
              </a:ext>
            </a:extLst>
          </p:cNvPr>
          <p:cNvSpPr txBox="1">
            <a:spLocks noGrp="1"/>
          </p:cNvSpPr>
          <p:nvPr>
            <p:ph type="sldNum" sz="quarter" idx="8"/>
          </p:nvPr>
        </p:nvSpPr>
        <p:spPr/>
        <p:txBody>
          <a:bodyPr/>
          <a:lstStyle>
            <a:lvl1pPr>
              <a:defRPr/>
            </a:lvl1pPr>
          </a:lstStyle>
          <a:p>
            <a:pPr lvl="0"/>
            <a:fld id="{878413B1-4439-47CA-A29D-7D87C1CB4731}" type="slidenum">
              <a:t>‹#›</a:t>
            </a:fld>
            <a:endParaRPr lang="en-US"/>
          </a:p>
        </p:txBody>
      </p:sp>
    </p:spTree>
    <p:extLst>
      <p:ext uri="{BB962C8B-B14F-4D97-AF65-F5344CB8AC3E}">
        <p14:creationId xmlns:p14="http://schemas.microsoft.com/office/powerpoint/2010/main" val="24696281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5DFA681E-549F-4EDA-9AB4-1353E589EF4C}"/>
              </a:ext>
            </a:extLst>
          </p:cNvPr>
          <p:cNvSpPr/>
          <p:nvPr/>
        </p:nvSpPr>
        <p:spPr>
          <a:xfrm>
            <a:off x="440283" y="614403"/>
            <a:ext cx="11309335" cy="1189296"/>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a:extLst>
              <a:ext uri="{FF2B5EF4-FFF2-40B4-BE49-F238E27FC236}">
                <a16:creationId xmlns:a16="http://schemas.microsoft.com/office/drawing/2014/main" id="{A5D17625-E594-4BAE-9AF7-72D995C214E0}"/>
              </a:ext>
            </a:extLst>
          </p:cNvPr>
          <p:cNvSpPr txBox="1">
            <a:spLocks noGrp="1"/>
          </p:cNvSpPr>
          <p:nvPr>
            <p:ph type="title"/>
          </p:nvPr>
        </p:nvSpPr>
        <p:spPr>
          <a:xfrm>
            <a:off x="581192" y="702158"/>
            <a:ext cx="11029611" cy="1013804"/>
          </a:xfrm>
        </p:spPr>
        <p:txBody>
          <a:bodyPr/>
          <a:lstStyle>
            <a:lvl1pPr>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C8D5BC20-47EE-44B6-BEE8-96B403E41DC9}"/>
              </a:ext>
            </a:extLst>
          </p:cNvPr>
          <p:cNvSpPr txBox="1">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78D846E-A362-4E42-9CD7-D501A170AA14}"/>
              </a:ext>
            </a:extLst>
          </p:cNvPr>
          <p:cNvSpPr txBox="1">
            <a:spLocks noGrp="1"/>
          </p:cNvSpPr>
          <p:nvPr>
            <p:ph type="dt" sz="half" idx="7"/>
          </p:nvPr>
        </p:nvSpPr>
        <p:spPr/>
        <p:txBody>
          <a:bodyPr/>
          <a:lstStyle>
            <a:lvl1pPr>
              <a:defRPr/>
            </a:lvl1pPr>
          </a:lstStyle>
          <a:p>
            <a:pPr lvl="0"/>
            <a:fld id="{85B51622-8295-4417-8C3B-287D31DD28CE}" type="datetime1">
              <a:rPr lang="en-US"/>
              <a:pPr lvl="0"/>
              <a:t>9/29/2022</a:t>
            </a:fld>
            <a:endParaRPr lang="en-US"/>
          </a:p>
        </p:txBody>
      </p:sp>
      <p:sp>
        <p:nvSpPr>
          <p:cNvPr id="6" name="Footer Placeholder 4">
            <a:extLst>
              <a:ext uri="{FF2B5EF4-FFF2-40B4-BE49-F238E27FC236}">
                <a16:creationId xmlns:a16="http://schemas.microsoft.com/office/drawing/2014/main" id="{EE6877FF-ECA6-4C65-B5CC-4058CDDFDBB2}"/>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CC219EFE-0159-4F28-983E-6F94A95F7510}"/>
              </a:ext>
            </a:extLst>
          </p:cNvPr>
          <p:cNvSpPr txBox="1">
            <a:spLocks noGrp="1"/>
          </p:cNvSpPr>
          <p:nvPr>
            <p:ph type="sldNum" sz="quarter" idx="8"/>
          </p:nvPr>
        </p:nvSpPr>
        <p:spPr/>
        <p:txBody>
          <a:bodyPr/>
          <a:lstStyle>
            <a:lvl1pPr>
              <a:defRPr/>
            </a:lvl1pPr>
          </a:lstStyle>
          <a:p>
            <a:pPr lvl="0"/>
            <a:fld id="{89A5E3DB-8CD1-4667-BCD9-1D5F9445CA92}" type="slidenum">
              <a:t>‹#›</a:t>
            </a:fld>
            <a:endParaRPr lang="en-US"/>
          </a:p>
        </p:txBody>
      </p:sp>
    </p:spTree>
    <p:extLst>
      <p:ext uri="{BB962C8B-B14F-4D97-AF65-F5344CB8AC3E}">
        <p14:creationId xmlns:p14="http://schemas.microsoft.com/office/powerpoint/2010/main" val="3287369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ACC064A-3C0E-47DC-8EB7-55F0CD81672C}"/>
              </a:ext>
            </a:extLst>
          </p:cNvPr>
          <p:cNvSpPr/>
          <p:nvPr/>
        </p:nvSpPr>
        <p:spPr>
          <a:xfrm>
            <a:off x="8839203" y="599727"/>
            <a:ext cx="2906813" cy="5816946"/>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Vertical Title 1">
            <a:extLst>
              <a:ext uri="{FF2B5EF4-FFF2-40B4-BE49-F238E27FC236}">
                <a16:creationId xmlns:a16="http://schemas.microsoft.com/office/drawing/2014/main" id="{5F436592-37D8-4537-9C7A-C79AFC87B6FD}"/>
              </a:ext>
            </a:extLst>
          </p:cNvPr>
          <p:cNvSpPr txBox="1">
            <a:spLocks noGrp="1"/>
          </p:cNvSpPr>
          <p:nvPr>
            <p:ph type="title" orient="vert"/>
          </p:nvPr>
        </p:nvSpPr>
        <p:spPr>
          <a:xfrm>
            <a:off x="8839203" y="675723"/>
            <a:ext cx="2004163" cy="5183075"/>
          </a:xfrm>
        </p:spPr>
        <p:txBody>
          <a:bodyPr vert="eaVert"/>
          <a:lstStyle>
            <a:lvl1pPr>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C7287CA5-8BAB-4EDE-AC00-863CD36EC9C6}"/>
              </a:ext>
            </a:extLst>
          </p:cNvPr>
          <p:cNvSpPr txBox="1">
            <a:spLocks noGrp="1"/>
          </p:cNvSpPr>
          <p:nvPr>
            <p:ph type="body" orient="vert" idx="1"/>
          </p:nvPr>
        </p:nvSpPr>
        <p:spPr>
          <a:xfrm>
            <a:off x="774926" y="675723"/>
            <a:ext cx="7896282" cy="5183075"/>
          </a:xfrm>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19C2D19-4A55-4D98-9DE2-9E34128A16D7}"/>
              </a:ext>
            </a:extLst>
          </p:cNvPr>
          <p:cNvSpPr txBox="1">
            <a:spLocks noGrp="1"/>
          </p:cNvSpPr>
          <p:nvPr>
            <p:ph type="dt" sz="half" idx="7"/>
          </p:nvPr>
        </p:nvSpPr>
        <p:spPr>
          <a:xfrm>
            <a:off x="8993672" y="5956136"/>
            <a:ext cx="1328138" cy="365129"/>
          </a:xfrm>
        </p:spPr>
        <p:txBody>
          <a:bodyPr/>
          <a:lstStyle>
            <a:lvl1pPr>
              <a:defRPr>
                <a:solidFill>
                  <a:srgbClr val="2F5AAC"/>
                </a:solidFill>
              </a:defRPr>
            </a:lvl1pPr>
          </a:lstStyle>
          <a:p>
            <a:pPr lvl="0"/>
            <a:fld id="{33BC19F5-74AF-4B6F-A10E-FE0FBFD36304}" type="datetime1">
              <a:rPr lang="en-US"/>
              <a:pPr lvl="0"/>
              <a:t>9/29/2022</a:t>
            </a:fld>
            <a:endParaRPr lang="en-US"/>
          </a:p>
        </p:txBody>
      </p:sp>
      <p:sp>
        <p:nvSpPr>
          <p:cNvPr id="6" name="Footer Placeholder 4">
            <a:extLst>
              <a:ext uri="{FF2B5EF4-FFF2-40B4-BE49-F238E27FC236}">
                <a16:creationId xmlns:a16="http://schemas.microsoft.com/office/drawing/2014/main" id="{184EBDD0-91E8-4598-B974-2FBEA4D3444F}"/>
              </a:ext>
            </a:extLst>
          </p:cNvPr>
          <p:cNvSpPr txBox="1">
            <a:spLocks noGrp="1"/>
          </p:cNvSpPr>
          <p:nvPr>
            <p:ph type="ftr" sz="quarter" idx="9"/>
          </p:nvPr>
        </p:nvSpPr>
        <p:spPr>
          <a:xfrm>
            <a:off x="774926" y="5951811"/>
            <a:ext cx="7896282" cy="365129"/>
          </a:xfrm>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F830DEF9-E81A-4A2C-835C-DDBCE7D14593}"/>
              </a:ext>
            </a:extLst>
          </p:cNvPr>
          <p:cNvSpPr txBox="1">
            <a:spLocks noGrp="1"/>
          </p:cNvSpPr>
          <p:nvPr>
            <p:ph type="sldNum" sz="quarter" idx="8"/>
          </p:nvPr>
        </p:nvSpPr>
        <p:spPr>
          <a:xfrm>
            <a:off x="10446617" y="5956136"/>
            <a:ext cx="1164195" cy="365129"/>
          </a:xfrm>
        </p:spPr>
        <p:txBody>
          <a:bodyPr/>
          <a:lstStyle>
            <a:lvl1pPr>
              <a:defRPr>
                <a:solidFill>
                  <a:srgbClr val="2F5AAC"/>
                </a:solidFill>
              </a:defRPr>
            </a:lvl1pPr>
          </a:lstStyle>
          <a:p>
            <a:pPr lvl="0"/>
            <a:fld id="{40AB25F2-A25B-4513-8A0E-DF22F95D70DE}" type="slidenum">
              <a:t>‹#›</a:t>
            </a:fld>
            <a:endParaRPr lang="en-US"/>
          </a:p>
        </p:txBody>
      </p:sp>
    </p:spTree>
    <p:extLst>
      <p:ext uri="{BB962C8B-B14F-4D97-AF65-F5344CB8AC3E}">
        <p14:creationId xmlns:p14="http://schemas.microsoft.com/office/powerpoint/2010/main" val="219784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01532-E494-47A0-A325-A4C820F341DB}"/>
              </a:ext>
            </a:extLst>
          </p:cNvPr>
          <p:cNvSpPr txBox="1">
            <a:spLocks noGrp="1"/>
          </p:cNvSpPr>
          <p:nvPr>
            <p:ph type="title"/>
          </p:nvPr>
        </p:nvSpPr>
        <p:spPr>
          <a:xfrm>
            <a:off x="581192" y="705121"/>
            <a:ext cx="11029611" cy="1189552"/>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B269BA10-0E16-4257-8EDB-BE18EC124A59}"/>
              </a:ext>
            </a:extLst>
          </p:cNvPr>
          <p:cNvSpPr txBox="1">
            <a:spLocks noGrp="1"/>
          </p:cNvSpPr>
          <p:nvPr>
            <p:ph type="body" idx="1"/>
          </p:nvPr>
        </p:nvSpPr>
        <p:spPr>
          <a:xfrm>
            <a:off x="581192" y="2335999"/>
            <a:ext cx="11029611" cy="3522790"/>
          </a:xfrm>
          <a:prstGeom prst="rect">
            <a:avLst/>
          </a:prstGeom>
          <a:noFill/>
          <a:ln>
            <a:noFill/>
          </a:ln>
        </p:spPr>
        <p:txBody>
          <a:bodyPr vert="horz" wrap="square" lIns="91440" tIns="45720" rIns="91440" bIns="45720" anchor="ctr"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902715-F108-4EDD-A852-9F8CD144909E}"/>
              </a:ext>
            </a:extLst>
          </p:cNvPr>
          <p:cNvSpPr txBox="1">
            <a:spLocks noGrp="1"/>
          </p:cNvSpPr>
          <p:nvPr>
            <p:ph type="dt" sz="half" idx="2"/>
          </p:nvPr>
        </p:nvSpPr>
        <p:spPr>
          <a:xfrm>
            <a:off x="7605951" y="5956136"/>
            <a:ext cx="2844798"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4590B8"/>
                </a:solidFill>
                <a:uFillTx/>
                <a:latin typeface="Gill Sans MT"/>
              </a:defRPr>
            </a:lvl1pPr>
          </a:lstStyle>
          <a:p>
            <a:pPr lvl="0"/>
            <a:fld id="{EBCD678C-AC38-4DFA-8A72-52BB83165513}" type="datetime1">
              <a:rPr lang="en-US"/>
              <a:pPr lvl="0"/>
              <a:t>9/29/2022</a:t>
            </a:fld>
            <a:endParaRPr lang="en-US"/>
          </a:p>
        </p:txBody>
      </p:sp>
      <p:sp>
        <p:nvSpPr>
          <p:cNvPr id="5" name="Footer Placeholder 4">
            <a:extLst>
              <a:ext uri="{FF2B5EF4-FFF2-40B4-BE49-F238E27FC236}">
                <a16:creationId xmlns:a16="http://schemas.microsoft.com/office/drawing/2014/main" id="{30ABD1B8-B008-46BA-A815-E3E32F409866}"/>
              </a:ext>
            </a:extLst>
          </p:cNvPr>
          <p:cNvSpPr txBox="1">
            <a:spLocks noGrp="1"/>
          </p:cNvSpPr>
          <p:nvPr>
            <p:ph type="ftr" sz="quarter" idx="3"/>
          </p:nvPr>
        </p:nvSpPr>
        <p:spPr>
          <a:xfrm>
            <a:off x="581192" y="5951811"/>
            <a:ext cx="6917207"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all" spc="0" baseline="0">
                <a:solidFill>
                  <a:srgbClr val="4590B8"/>
                </a:solidFill>
                <a:uFillTx/>
                <a:latin typeface="Gill Sans MT"/>
              </a:defRPr>
            </a:lvl1pPr>
          </a:lstStyle>
          <a:p>
            <a:pPr lvl="0"/>
            <a:endParaRPr lang="en-US"/>
          </a:p>
        </p:txBody>
      </p:sp>
      <p:sp>
        <p:nvSpPr>
          <p:cNvPr id="6" name="Slide Number Placeholder 5">
            <a:extLst>
              <a:ext uri="{FF2B5EF4-FFF2-40B4-BE49-F238E27FC236}">
                <a16:creationId xmlns:a16="http://schemas.microsoft.com/office/drawing/2014/main" id="{24DCAD6B-33FD-47DD-A5A0-314F0F021D60}"/>
              </a:ext>
            </a:extLst>
          </p:cNvPr>
          <p:cNvSpPr txBox="1">
            <a:spLocks noGrp="1"/>
          </p:cNvSpPr>
          <p:nvPr>
            <p:ph type="sldNum" sz="quarter" idx="4"/>
          </p:nvPr>
        </p:nvSpPr>
        <p:spPr>
          <a:xfrm>
            <a:off x="10558302" y="5956136"/>
            <a:ext cx="105251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4590B8"/>
                </a:solidFill>
                <a:uFillTx/>
                <a:latin typeface="Gill Sans MT"/>
              </a:defRPr>
            </a:lvl1pPr>
          </a:lstStyle>
          <a:p>
            <a:pPr lvl="0"/>
            <a:fld id="{41DFCA99-4139-4DF1-9382-8A6F4502A65A}" type="slidenum">
              <a:t>‹#›</a:t>
            </a:fld>
            <a:endParaRPr lang="en-US"/>
          </a:p>
        </p:txBody>
      </p:sp>
      <p:sp>
        <p:nvSpPr>
          <p:cNvPr id="7" name="Rectangle 8">
            <a:extLst>
              <a:ext uri="{FF2B5EF4-FFF2-40B4-BE49-F238E27FC236}">
                <a16:creationId xmlns:a16="http://schemas.microsoft.com/office/drawing/2014/main" id="{EB5FD9B7-0352-414C-A902-7EA51DCFB4E2}"/>
              </a:ext>
            </a:extLst>
          </p:cNvPr>
          <p:cNvSpPr/>
          <p:nvPr/>
        </p:nvSpPr>
        <p:spPr>
          <a:xfrm>
            <a:off x="446538" y="457200"/>
            <a:ext cx="3703320" cy="9499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9">
            <a:extLst>
              <a:ext uri="{FF2B5EF4-FFF2-40B4-BE49-F238E27FC236}">
                <a16:creationId xmlns:a16="http://schemas.microsoft.com/office/drawing/2014/main" id="{E9DD3762-9671-4597-9D57-BF072248DFFF}"/>
              </a:ext>
            </a:extLst>
          </p:cNvPr>
          <p:cNvSpPr/>
          <p:nvPr/>
        </p:nvSpPr>
        <p:spPr>
          <a:xfrm>
            <a:off x="8042148" y="453642"/>
            <a:ext cx="3703320" cy="98554"/>
          </a:xfrm>
          <a:prstGeom prst="rect">
            <a:avLst/>
          </a:prstGeom>
          <a:solidFill>
            <a:srgbClr val="969FA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10">
            <a:extLst>
              <a:ext uri="{FF2B5EF4-FFF2-40B4-BE49-F238E27FC236}">
                <a16:creationId xmlns:a16="http://schemas.microsoft.com/office/drawing/2014/main" id="{9FF4ECDF-05B0-4868-98A7-1517EEA2D955}"/>
              </a:ext>
            </a:extLst>
          </p:cNvPr>
          <p:cNvSpPr/>
          <p:nvPr/>
        </p:nvSpPr>
        <p:spPr>
          <a:xfrm>
            <a:off x="4241828" y="457200"/>
            <a:ext cx="3703320" cy="91440"/>
          </a:xfrm>
          <a:prstGeom prst="rect">
            <a:avLst/>
          </a:prstGeom>
          <a:solidFill>
            <a:srgbClr val="4590B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457200" rtl="0" fontAlgn="auto" hangingPunct="1">
        <a:lnSpc>
          <a:spcPct val="100000"/>
        </a:lnSpc>
        <a:spcBef>
          <a:spcPts val="0"/>
        </a:spcBef>
        <a:spcAft>
          <a:spcPts val="0"/>
        </a:spcAft>
        <a:buNone/>
        <a:tabLst/>
        <a:defRPr lang="en-US" sz="2800" b="0" i="0" u="none" strike="noStrike" kern="1200" cap="all" spc="0" baseline="0">
          <a:solidFill>
            <a:srgbClr val="FFFFFF"/>
          </a:solidFill>
          <a:uFillTx/>
          <a:latin typeface="Gill Sans MT"/>
        </a:defRPr>
      </a:lvl1pPr>
    </p:titleStyle>
    <p:bodyStyle>
      <a:lvl1pPr marL="306003" marR="0" lvl="0" indent="-306003" algn="l" defTabSz="457200" rtl="0" fontAlgn="auto" hangingPunct="1">
        <a:lnSpc>
          <a:spcPct val="100000"/>
        </a:lnSpc>
        <a:spcBef>
          <a:spcPts val="400"/>
        </a:spcBef>
        <a:spcAft>
          <a:spcPts val="600"/>
        </a:spcAft>
        <a:buClr>
          <a:srgbClr val="4590B8"/>
        </a:buClr>
        <a:buSzPct val="92000"/>
        <a:buFont typeface="Wingdings 2" pitchFamily="18"/>
        <a:buChar char=""/>
        <a:tabLst/>
        <a:defRPr lang="en-US" sz="1800" b="0" i="0" u="none" strike="noStrike" kern="1200" cap="none" spc="0" baseline="0">
          <a:solidFill>
            <a:srgbClr val="3D3D3D"/>
          </a:solidFill>
          <a:uFillTx/>
          <a:latin typeface="Gill Sans MT"/>
        </a:defRPr>
      </a:lvl1pPr>
      <a:lvl2pPr marL="630003" marR="0" lvl="1" indent="-306003" algn="l" defTabSz="457200" rtl="0" fontAlgn="auto" hangingPunct="1">
        <a:lnSpc>
          <a:spcPct val="100000"/>
        </a:lnSpc>
        <a:spcBef>
          <a:spcPts val="400"/>
        </a:spcBef>
        <a:spcAft>
          <a:spcPts val="600"/>
        </a:spcAft>
        <a:buClr>
          <a:srgbClr val="4590B8"/>
        </a:buClr>
        <a:buSzPct val="92000"/>
        <a:buFont typeface="Wingdings 2" pitchFamily="18"/>
        <a:buChar char=""/>
        <a:tabLst/>
        <a:defRPr lang="en-US" sz="1600" b="0" i="0" u="none" strike="noStrike" kern="1200" cap="none" spc="0" baseline="0">
          <a:solidFill>
            <a:srgbClr val="3D3D3D"/>
          </a:solidFill>
          <a:uFillTx/>
          <a:latin typeface="Gill Sans MT"/>
        </a:defRPr>
      </a:lvl2pPr>
      <a:lvl3pPr marL="899998" marR="0" lvl="2" indent="-270004" algn="l" defTabSz="457200" rtl="0" fontAlgn="auto" hangingPunct="1">
        <a:lnSpc>
          <a:spcPct val="100000"/>
        </a:lnSpc>
        <a:spcBef>
          <a:spcPts val="300"/>
        </a:spcBef>
        <a:spcAft>
          <a:spcPts val="600"/>
        </a:spcAft>
        <a:buClr>
          <a:srgbClr val="4590B8"/>
        </a:buClr>
        <a:buSzPct val="92000"/>
        <a:buFont typeface="Wingdings 2" pitchFamily="18"/>
        <a:buChar char=""/>
        <a:tabLst/>
        <a:defRPr lang="en-US" sz="1400" b="0" i="0" u="none" strike="noStrike" kern="1200" cap="none" spc="0" baseline="0">
          <a:solidFill>
            <a:srgbClr val="3D3D3D"/>
          </a:solidFill>
          <a:uFillTx/>
          <a:latin typeface="Gill Sans MT"/>
        </a:defRPr>
      </a:lvl3pPr>
      <a:lvl4pPr marL="1242002" marR="0" lvl="3" indent="-234004" algn="l" defTabSz="457200" rtl="0" fontAlgn="auto" hangingPunct="1">
        <a:lnSpc>
          <a:spcPct val="100000"/>
        </a:lnSpc>
        <a:spcBef>
          <a:spcPts val="300"/>
        </a:spcBef>
        <a:spcAft>
          <a:spcPts val="600"/>
        </a:spcAft>
        <a:buClr>
          <a:srgbClr val="4590B8"/>
        </a:buClr>
        <a:buSzPct val="92000"/>
        <a:buFont typeface="Wingdings 2" pitchFamily="18"/>
        <a:buChar char=""/>
        <a:tabLst/>
        <a:defRPr lang="en-US" sz="1200" b="0" i="0" u="none" strike="noStrike" kern="1200" cap="none" spc="0" baseline="0">
          <a:solidFill>
            <a:srgbClr val="3D3D3D"/>
          </a:solidFill>
          <a:uFillTx/>
          <a:latin typeface="Gill Sans MT"/>
        </a:defRPr>
      </a:lvl4pPr>
      <a:lvl5pPr marL="1602001" marR="0" lvl="4" indent="-234004" algn="l" defTabSz="457200" rtl="0" fontAlgn="auto" hangingPunct="1">
        <a:lnSpc>
          <a:spcPct val="100000"/>
        </a:lnSpc>
        <a:spcBef>
          <a:spcPts val="300"/>
        </a:spcBef>
        <a:spcAft>
          <a:spcPts val="600"/>
        </a:spcAft>
        <a:buClr>
          <a:srgbClr val="4590B8"/>
        </a:buClr>
        <a:buSzPct val="92000"/>
        <a:buFont typeface="Wingdings 2" pitchFamily="18"/>
        <a:buChar char=""/>
        <a:tabLst/>
        <a:defRPr lang="en-US" sz="1200" b="0" i="0" u="none" strike="noStrike" kern="1200" cap="none" spc="0" baseline="0">
          <a:solidFill>
            <a:srgbClr val="3D3D3D"/>
          </a:solidFill>
          <a:uFillTx/>
          <a:latin typeface="Gill Sans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14">
            <a:extLst>
              <a:ext uri="{FF2B5EF4-FFF2-40B4-BE49-F238E27FC236}">
                <a16:creationId xmlns:a16="http://schemas.microsoft.com/office/drawing/2014/main" id="{CB825392-FA7F-4D92-A292-0FF0C551EA39}"/>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pic>
        <p:nvPicPr>
          <p:cNvPr id="3" name="Picture 6" descr="Digital Connections">
            <a:extLst>
              <a:ext uri="{FF2B5EF4-FFF2-40B4-BE49-F238E27FC236}">
                <a16:creationId xmlns:a16="http://schemas.microsoft.com/office/drawing/2014/main" id="{5C606627-7626-44DD-A9A5-E5E138B61DC4}"/>
              </a:ext>
            </a:extLst>
          </p:cNvPr>
          <p:cNvPicPr>
            <a:picLocks noChangeAspect="1"/>
          </p:cNvPicPr>
          <p:nvPr/>
        </p:nvPicPr>
        <p:blipFill>
          <a:blip r:embed="rId3"/>
          <a:srcRect l="13265" t="9091" r="3502" b="-1"/>
          <a:stretch>
            <a:fillRect/>
          </a:stretch>
        </p:blipFill>
        <p:spPr>
          <a:xfrm>
            <a:off x="18" y="9"/>
            <a:ext cx="12191978" cy="6857990"/>
          </a:xfrm>
          <a:prstGeom prst="rect">
            <a:avLst/>
          </a:prstGeom>
          <a:noFill/>
          <a:ln cap="flat">
            <a:noFill/>
          </a:ln>
        </p:spPr>
      </p:pic>
      <p:grpSp>
        <p:nvGrpSpPr>
          <p:cNvPr id="4" name="Group 16">
            <a:extLst>
              <a:ext uri="{FF2B5EF4-FFF2-40B4-BE49-F238E27FC236}">
                <a16:creationId xmlns:a16="http://schemas.microsoft.com/office/drawing/2014/main" id="{3808715C-4A77-4520-B0EA-83E45228D841}"/>
              </a:ext>
            </a:extLst>
          </p:cNvPr>
          <p:cNvGrpSpPr/>
          <p:nvPr/>
        </p:nvGrpSpPr>
        <p:grpSpPr>
          <a:xfrm>
            <a:off x="446538" y="453642"/>
            <a:ext cx="11298930" cy="98555"/>
            <a:chOff x="446538" y="453642"/>
            <a:chExt cx="11298930" cy="98555"/>
          </a:xfrm>
        </p:grpSpPr>
        <p:sp>
          <p:nvSpPr>
            <p:cNvPr id="5" name="Rectangle 17">
              <a:extLst>
                <a:ext uri="{FF2B5EF4-FFF2-40B4-BE49-F238E27FC236}">
                  <a16:creationId xmlns:a16="http://schemas.microsoft.com/office/drawing/2014/main" id="{C0A65E09-DB42-4D81-B971-27B3C85D1A38}"/>
                </a:ext>
              </a:extLst>
            </p:cNvPr>
            <p:cNvSpPr/>
            <p:nvPr/>
          </p:nvSpPr>
          <p:spPr>
            <a:xfrm>
              <a:off x="446538" y="457200"/>
              <a:ext cx="3703320" cy="94997"/>
            </a:xfrm>
            <a:prstGeom prst="rect">
              <a:avLst/>
            </a:prstGeom>
            <a:solidFill>
              <a:srgbClr val="1A32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Rectangle 18">
              <a:extLst>
                <a:ext uri="{FF2B5EF4-FFF2-40B4-BE49-F238E27FC236}">
                  <a16:creationId xmlns:a16="http://schemas.microsoft.com/office/drawing/2014/main" id="{DD89DDCF-98FD-4DB5-B392-3C4355FC2B8C}"/>
                </a:ext>
              </a:extLst>
            </p:cNvPr>
            <p:cNvSpPr/>
            <p:nvPr/>
          </p:nvSpPr>
          <p:spPr>
            <a:xfrm>
              <a:off x="8042148" y="453642"/>
              <a:ext cx="3703320" cy="98554"/>
            </a:xfrm>
            <a:prstGeom prst="rect">
              <a:avLst/>
            </a:prstGeom>
            <a:solidFill>
              <a:srgbClr val="969FA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Rectangle 19">
              <a:extLst>
                <a:ext uri="{FF2B5EF4-FFF2-40B4-BE49-F238E27FC236}">
                  <a16:creationId xmlns:a16="http://schemas.microsoft.com/office/drawing/2014/main" id="{9514DB3E-E2F2-42B6-B2AA-E01A3929E1F9}"/>
                </a:ext>
              </a:extLst>
            </p:cNvPr>
            <p:cNvSpPr/>
            <p:nvPr/>
          </p:nvSpPr>
          <p:spPr>
            <a:xfrm>
              <a:off x="4241828" y="457200"/>
              <a:ext cx="3703320" cy="91440"/>
            </a:xfrm>
            <a:prstGeom prst="rect">
              <a:avLst/>
            </a:prstGeom>
            <a:solidFill>
              <a:srgbClr val="4590B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8" name="Rectangle 21">
            <a:extLst>
              <a:ext uri="{FF2B5EF4-FFF2-40B4-BE49-F238E27FC236}">
                <a16:creationId xmlns:a16="http://schemas.microsoft.com/office/drawing/2014/main" id="{4681A8C9-C42F-4CA0-98E9-7A9FC71934C2}"/>
              </a:ext>
            </a:extLst>
          </p:cNvPr>
          <p:cNvSpPr>
            <a:spLocks noMove="1" noResize="1"/>
          </p:cNvSpPr>
          <p:nvPr/>
        </p:nvSpPr>
        <p:spPr>
          <a:xfrm>
            <a:off x="448732" y="4428064"/>
            <a:ext cx="11260671" cy="1962494"/>
          </a:xfrm>
          <a:prstGeom prst="rect">
            <a:avLst/>
          </a:prstGeom>
          <a:solidFill>
            <a:srgbClr val="1A3260">
              <a:alpha val="97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Title 1">
            <a:extLst>
              <a:ext uri="{FF2B5EF4-FFF2-40B4-BE49-F238E27FC236}">
                <a16:creationId xmlns:a16="http://schemas.microsoft.com/office/drawing/2014/main" id="{2A8E3DBE-1694-42D8-8400-BCAEFC462573}"/>
              </a:ext>
            </a:extLst>
          </p:cNvPr>
          <p:cNvSpPr txBox="1">
            <a:spLocks noGrp="1"/>
          </p:cNvSpPr>
          <p:nvPr>
            <p:ph type="ctrTitle"/>
          </p:nvPr>
        </p:nvSpPr>
        <p:spPr>
          <a:xfrm>
            <a:off x="581192" y="4572000"/>
            <a:ext cx="10993547" cy="895243"/>
          </a:xfrm>
        </p:spPr>
        <p:txBody>
          <a:bodyPr>
            <a:noAutofit/>
          </a:bodyPr>
          <a:lstStyle/>
          <a:p>
            <a:pPr lvl="0"/>
            <a:r>
              <a:rPr lang="en-US" sz="6000">
                <a:solidFill>
                  <a:srgbClr val="FFFFFF"/>
                </a:solidFill>
              </a:rPr>
              <a:t>SPACE </a:t>
            </a:r>
          </a:p>
        </p:txBody>
      </p:sp>
      <p:sp>
        <p:nvSpPr>
          <p:cNvPr id="10" name="Subtitle 2">
            <a:extLst>
              <a:ext uri="{FF2B5EF4-FFF2-40B4-BE49-F238E27FC236}">
                <a16:creationId xmlns:a16="http://schemas.microsoft.com/office/drawing/2014/main" id="{E61F5556-D2A4-4731-AD0F-63D44668FFE2}"/>
              </a:ext>
            </a:extLst>
          </p:cNvPr>
          <p:cNvSpPr txBox="1">
            <a:spLocks noGrp="1"/>
          </p:cNvSpPr>
          <p:nvPr>
            <p:ph type="subTitle" idx="1"/>
          </p:nvPr>
        </p:nvSpPr>
        <p:spPr>
          <a:xfrm>
            <a:off x="581192" y="5467243"/>
            <a:ext cx="10993547" cy="484824"/>
          </a:xfrm>
        </p:spPr>
        <p:txBody>
          <a:bodyPr/>
          <a:lstStyle/>
          <a:p>
            <a:pPr lvl="0"/>
            <a:r>
              <a:rPr lang="en-US">
                <a:solidFill>
                  <a:srgbClr val="7CEBFF"/>
                </a:solidFill>
              </a:rPr>
              <a:t>BY LUCA AND JACK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7DEBA-6734-401C-A479-C7D7143756C7}"/>
              </a:ext>
            </a:extLst>
          </p:cNvPr>
          <p:cNvSpPr txBox="1">
            <a:spLocks noGrp="1"/>
          </p:cNvSpPr>
          <p:nvPr>
            <p:ph type="title"/>
          </p:nvPr>
        </p:nvSpPr>
        <p:spPr/>
        <p:txBody>
          <a:bodyPr/>
          <a:lstStyle/>
          <a:p>
            <a:pPr lvl="0"/>
            <a:r>
              <a:rPr lang="en-GB" sz="3600"/>
              <a:t>What Is The Solar System?</a:t>
            </a:r>
          </a:p>
        </p:txBody>
      </p:sp>
      <p:sp>
        <p:nvSpPr>
          <p:cNvPr id="3" name="Content Placeholder 2">
            <a:extLst>
              <a:ext uri="{FF2B5EF4-FFF2-40B4-BE49-F238E27FC236}">
                <a16:creationId xmlns:a16="http://schemas.microsoft.com/office/drawing/2014/main" id="{C6565275-1A2A-4E6F-9BF6-313BD0AEA0DF}"/>
              </a:ext>
            </a:extLst>
          </p:cNvPr>
          <p:cNvSpPr txBox="1">
            <a:spLocks noGrp="1"/>
          </p:cNvSpPr>
          <p:nvPr>
            <p:ph idx="1"/>
          </p:nvPr>
        </p:nvSpPr>
        <p:spPr>
          <a:xfrm>
            <a:off x="581192" y="2780105"/>
            <a:ext cx="11029611" cy="3678302"/>
          </a:xfrm>
        </p:spPr>
        <p:txBody>
          <a:bodyPr/>
          <a:lstStyle/>
          <a:p>
            <a:pPr marL="0" lvl="0" indent="0">
              <a:buNone/>
            </a:pPr>
            <a:r>
              <a:rPr lang="en-GB" sz="2400" dirty="0"/>
              <a:t>The solar system is a complex system of the Sun, Planets, Dwarf Planets, Asteroids and many other things all held together by the suns gravitational pull. There are eight planets in our solar system including Mercury,  Venus, Earth, Mars, Jupiter, Saturn, Uranus, Neptune. In-between Mars and Jupiter is the Asteroid belt. In the Asteroid belt holds Asteroids (obviously), dust, and a Dwarf planet called Ceres.</a:t>
            </a:r>
          </a:p>
        </p:txBody>
      </p:sp>
      <p:pic>
        <p:nvPicPr>
          <p:cNvPr id="4" name="Picture 3">
            <a:extLst>
              <a:ext uri="{FF2B5EF4-FFF2-40B4-BE49-F238E27FC236}">
                <a16:creationId xmlns:a16="http://schemas.microsoft.com/office/drawing/2014/main" id="{FAEB5760-B2AD-447C-89E2-1DD55E38F077}"/>
              </a:ext>
            </a:extLst>
          </p:cNvPr>
          <p:cNvPicPr>
            <a:picLocks noChangeAspect="1"/>
          </p:cNvPicPr>
          <p:nvPr/>
        </p:nvPicPr>
        <p:blipFill>
          <a:blip r:embed="rId2"/>
          <a:stretch>
            <a:fillRect/>
          </a:stretch>
        </p:blipFill>
        <p:spPr>
          <a:xfrm>
            <a:off x="7568415" y="658834"/>
            <a:ext cx="4436010" cy="251908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FF2BB-EF55-4DDD-B223-5B4A6C2E49F5}"/>
              </a:ext>
            </a:extLst>
          </p:cNvPr>
          <p:cNvSpPr txBox="1">
            <a:spLocks noGrp="1"/>
          </p:cNvSpPr>
          <p:nvPr>
            <p:ph type="title"/>
          </p:nvPr>
        </p:nvSpPr>
        <p:spPr/>
        <p:txBody>
          <a:bodyPr anchorCtr="1"/>
          <a:lstStyle/>
          <a:p>
            <a:pPr lvl="0" algn="ctr"/>
            <a:r>
              <a:rPr lang="en-GB" sz="3600"/>
              <a:t>THE SUN</a:t>
            </a:r>
          </a:p>
        </p:txBody>
      </p:sp>
      <p:sp>
        <p:nvSpPr>
          <p:cNvPr id="3" name="Content Placeholder 2">
            <a:extLst>
              <a:ext uri="{FF2B5EF4-FFF2-40B4-BE49-F238E27FC236}">
                <a16:creationId xmlns:a16="http://schemas.microsoft.com/office/drawing/2014/main" id="{0BBA2C27-2B49-4657-870E-8195E66F9C5D}"/>
              </a:ext>
            </a:extLst>
          </p:cNvPr>
          <p:cNvSpPr txBox="1">
            <a:spLocks noGrp="1"/>
          </p:cNvSpPr>
          <p:nvPr>
            <p:ph idx="1"/>
          </p:nvPr>
        </p:nvSpPr>
        <p:spPr/>
        <p:txBody>
          <a:bodyPr/>
          <a:lstStyle/>
          <a:p>
            <a:pPr marL="0" lvl="0" indent="0">
              <a:buNone/>
            </a:pPr>
            <a:r>
              <a:rPr lang="en-GB" sz="2400"/>
              <a:t>The Sun is all the colours mixed together so it appears white to our eyes. Unlike the planets the Sun is a star that is composed of 70% hydrogen and 28% helium. It is also 109 times wider and 330,000 times as massive than Earth. The difference between the Sun’s diameter measured aquatically and between the poles is about 10 km, which is almost a perfect spherical shape. There is a gravitational attraction at the core of the Sun that produces immense pressure. Also, it has hydrogen atoms that get compressed and fuse together, increasing the temperature up to 15 degrees Celsius at the core.</a:t>
            </a:r>
          </a:p>
        </p:txBody>
      </p:sp>
      <p:pic>
        <p:nvPicPr>
          <p:cNvPr id="4" name="Picture 3">
            <a:extLst>
              <a:ext uri="{FF2B5EF4-FFF2-40B4-BE49-F238E27FC236}">
                <a16:creationId xmlns:a16="http://schemas.microsoft.com/office/drawing/2014/main" id="{027C5A11-003D-411E-AFC2-6EEBF19F3585}"/>
              </a:ext>
            </a:extLst>
          </p:cNvPr>
          <p:cNvPicPr>
            <a:picLocks noChangeAspect="1"/>
          </p:cNvPicPr>
          <p:nvPr/>
        </p:nvPicPr>
        <p:blipFill>
          <a:blip r:embed="rId2"/>
          <a:stretch>
            <a:fillRect/>
          </a:stretch>
        </p:blipFill>
        <p:spPr>
          <a:xfrm>
            <a:off x="6865498" y="5291532"/>
            <a:ext cx="3852156" cy="1566467"/>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C07E3-F600-423A-8FFB-FD47D286AAA3}"/>
              </a:ext>
            </a:extLst>
          </p:cNvPr>
          <p:cNvSpPr txBox="1">
            <a:spLocks noGrp="1"/>
          </p:cNvSpPr>
          <p:nvPr>
            <p:ph type="title"/>
          </p:nvPr>
        </p:nvSpPr>
        <p:spPr/>
        <p:txBody>
          <a:bodyPr/>
          <a:lstStyle/>
          <a:p>
            <a:pPr lvl="0"/>
            <a:r>
              <a:rPr lang="en-GB" sz="3600"/>
              <a:t>TERRESTRIAL PLANETS</a:t>
            </a:r>
          </a:p>
        </p:txBody>
      </p:sp>
      <p:sp>
        <p:nvSpPr>
          <p:cNvPr id="3" name="Content Placeholder 2">
            <a:extLst>
              <a:ext uri="{FF2B5EF4-FFF2-40B4-BE49-F238E27FC236}">
                <a16:creationId xmlns:a16="http://schemas.microsoft.com/office/drawing/2014/main" id="{10F15337-E99B-4BE6-BB87-EE68250E1064}"/>
              </a:ext>
            </a:extLst>
          </p:cNvPr>
          <p:cNvSpPr txBox="1">
            <a:spLocks noGrp="1"/>
          </p:cNvSpPr>
          <p:nvPr>
            <p:ph idx="1"/>
          </p:nvPr>
        </p:nvSpPr>
        <p:spPr/>
        <p:txBody>
          <a:bodyPr/>
          <a:lstStyle/>
          <a:p>
            <a:pPr marL="0" lvl="0" indent="0">
              <a:lnSpc>
                <a:spcPct val="90000"/>
              </a:lnSpc>
              <a:buNone/>
            </a:pPr>
            <a:endParaRPr lang="en-GB" sz="2400"/>
          </a:p>
          <a:p>
            <a:pPr lvl="0">
              <a:lnSpc>
                <a:spcPct val="90000"/>
              </a:lnSpc>
            </a:pPr>
            <a:r>
              <a:rPr lang="en-GB" sz="2400"/>
              <a:t>Mercury is a small, rocky airless world with an extreme climate. It s also the smallest planet in the solar system.</a:t>
            </a:r>
          </a:p>
          <a:p>
            <a:pPr lvl="0">
              <a:lnSpc>
                <a:spcPct val="90000"/>
              </a:lnSpc>
            </a:pPr>
            <a:r>
              <a:rPr lang="en-GB" sz="2400"/>
              <a:t>Venus is a rocky planet with extreme temperatures that reach 470  degrees Celsius            (890 degrees Fahrenheit).</a:t>
            </a:r>
          </a:p>
          <a:p>
            <a:pPr lvl="0">
              <a:lnSpc>
                <a:spcPct val="90000"/>
              </a:lnSpc>
            </a:pPr>
            <a:r>
              <a:rPr lang="en-GB" sz="2400"/>
              <a:t>Earth is a rocky planet with almost the exact mass as Venus. It is also the only known planet to hold life.</a:t>
            </a:r>
          </a:p>
          <a:p>
            <a:pPr lvl="0">
              <a:lnSpc>
                <a:spcPct val="90000"/>
              </a:lnSpc>
            </a:pPr>
            <a:r>
              <a:rPr lang="en-GB" sz="2400"/>
              <a:t>Mars  is the second smallest terrestrial planet and is under investigation to see if humans can survive in its atmosphere.</a:t>
            </a:r>
          </a:p>
        </p:txBody>
      </p:sp>
      <p:pic>
        <p:nvPicPr>
          <p:cNvPr id="4" name="Picture 3">
            <a:extLst>
              <a:ext uri="{FF2B5EF4-FFF2-40B4-BE49-F238E27FC236}">
                <a16:creationId xmlns:a16="http://schemas.microsoft.com/office/drawing/2014/main" id="{EC1EB0F3-9BD5-4F4B-A444-9DA32D37859C}"/>
              </a:ext>
            </a:extLst>
          </p:cNvPr>
          <p:cNvPicPr>
            <a:picLocks noChangeAspect="1"/>
          </p:cNvPicPr>
          <p:nvPr/>
        </p:nvPicPr>
        <p:blipFill>
          <a:blip r:embed="rId2"/>
          <a:stretch>
            <a:fillRect/>
          </a:stretch>
        </p:blipFill>
        <p:spPr>
          <a:xfrm>
            <a:off x="7255242" y="702158"/>
            <a:ext cx="4365254" cy="192268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3D874-3C61-46D8-8CE6-0061FC360907}"/>
              </a:ext>
            </a:extLst>
          </p:cNvPr>
          <p:cNvSpPr txBox="1">
            <a:spLocks noGrp="1"/>
          </p:cNvSpPr>
          <p:nvPr>
            <p:ph type="title"/>
          </p:nvPr>
        </p:nvSpPr>
        <p:spPr/>
        <p:txBody>
          <a:bodyPr/>
          <a:lstStyle/>
          <a:p>
            <a:pPr lvl="0"/>
            <a:r>
              <a:rPr lang="en-GB" sz="3600"/>
              <a:t>JOVIAN PLANETS</a:t>
            </a:r>
          </a:p>
        </p:txBody>
      </p:sp>
      <p:pic>
        <p:nvPicPr>
          <p:cNvPr id="3" name="Content Placeholder 3">
            <a:extLst>
              <a:ext uri="{FF2B5EF4-FFF2-40B4-BE49-F238E27FC236}">
                <a16:creationId xmlns:a16="http://schemas.microsoft.com/office/drawing/2014/main" id="{58E3C38F-11B4-4124-9F21-0409CFE03822}"/>
              </a:ext>
            </a:extLst>
          </p:cNvPr>
          <p:cNvPicPr>
            <a:picLocks noGrp="1" noChangeAspect="1"/>
          </p:cNvPicPr>
          <p:nvPr>
            <p:ph idx="1"/>
          </p:nvPr>
        </p:nvPicPr>
        <p:blipFill>
          <a:blip r:embed="rId2"/>
          <a:stretch>
            <a:fillRect/>
          </a:stretch>
        </p:blipFill>
        <p:spPr>
          <a:xfrm>
            <a:off x="6355829" y="0"/>
            <a:ext cx="5560649" cy="2473378"/>
          </a:xfrm>
        </p:spPr>
      </p:pic>
      <p:sp>
        <p:nvSpPr>
          <p:cNvPr id="4" name="TextBox 4">
            <a:extLst>
              <a:ext uri="{FF2B5EF4-FFF2-40B4-BE49-F238E27FC236}">
                <a16:creationId xmlns:a16="http://schemas.microsoft.com/office/drawing/2014/main" id="{69AD5BED-170F-463E-946A-F79379BB8F1F}"/>
              </a:ext>
            </a:extLst>
          </p:cNvPr>
          <p:cNvSpPr txBox="1"/>
          <p:nvPr/>
        </p:nvSpPr>
        <p:spPr>
          <a:xfrm>
            <a:off x="734519" y="3537676"/>
            <a:ext cx="10876285"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Jupiter is the first Jovian planet. It is also the biggest planet in the solar system.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581AC-C3FE-418F-86D6-E86E2FE69869}"/>
              </a:ext>
            </a:extLst>
          </p:cNvPr>
          <p:cNvSpPr txBox="1">
            <a:spLocks noGrp="1"/>
          </p:cNvSpPr>
          <p:nvPr>
            <p:ph type="title"/>
          </p:nvPr>
        </p:nvSpPr>
        <p:spPr>
          <a:xfrm>
            <a:off x="581192" y="702158"/>
            <a:ext cx="4260628" cy="1013804"/>
          </a:xfrm>
        </p:spPr>
        <p:txBody>
          <a:bodyPr anchorCtr="1"/>
          <a:lstStyle/>
          <a:p>
            <a:pPr lvl="0"/>
            <a:r>
              <a:rPr lang="en-GB" sz="3600"/>
              <a:t>DID YOU KNOW?</a:t>
            </a:r>
          </a:p>
        </p:txBody>
      </p:sp>
      <p:sp>
        <p:nvSpPr>
          <p:cNvPr id="3" name="Content Placeholder 2">
            <a:extLst>
              <a:ext uri="{FF2B5EF4-FFF2-40B4-BE49-F238E27FC236}">
                <a16:creationId xmlns:a16="http://schemas.microsoft.com/office/drawing/2014/main" id="{049E3BEC-3EC5-4F87-B721-7BCE8D900392}"/>
              </a:ext>
            </a:extLst>
          </p:cNvPr>
          <p:cNvSpPr txBox="1">
            <a:spLocks noGrp="1"/>
          </p:cNvSpPr>
          <p:nvPr>
            <p:ph idx="1"/>
          </p:nvPr>
        </p:nvSpPr>
        <p:spPr/>
        <p:txBody>
          <a:bodyPr/>
          <a:lstStyle/>
          <a:p>
            <a:pPr marL="0" lvl="0" indent="0">
              <a:buNone/>
            </a:pPr>
            <a:r>
              <a:rPr lang="en-GB" sz="2400"/>
              <a:t>Did you know that recently, scientists have discovered that there could be a ninth planet? NASA’s computers have discovered sound waves coming from far beyond Neptune but no-one/nothing has seen it yet.</a:t>
            </a:r>
          </a:p>
        </p:txBody>
      </p:sp>
      <p:pic>
        <p:nvPicPr>
          <p:cNvPr id="4" name="Picture 3">
            <a:extLst>
              <a:ext uri="{FF2B5EF4-FFF2-40B4-BE49-F238E27FC236}">
                <a16:creationId xmlns:a16="http://schemas.microsoft.com/office/drawing/2014/main" id="{946D6539-90D5-44D4-B0B5-5A104477939E}"/>
              </a:ext>
            </a:extLst>
          </p:cNvPr>
          <p:cNvPicPr>
            <a:picLocks noChangeAspect="1"/>
          </p:cNvPicPr>
          <p:nvPr/>
        </p:nvPicPr>
        <p:blipFill>
          <a:blip r:embed="rId2"/>
          <a:stretch>
            <a:fillRect/>
          </a:stretch>
        </p:blipFill>
        <p:spPr>
          <a:xfrm>
            <a:off x="6457895" y="702158"/>
            <a:ext cx="3855887" cy="256591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5FFAD6-ECDD-4EDE-ACB9-13F1E07D69A6}"/>
              </a:ext>
            </a:extLst>
          </p:cNvPr>
          <p:cNvSpPr txBox="1"/>
          <p:nvPr/>
        </p:nvSpPr>
        <p:spPr>
          <a:xfrm>
            <a:off x="599608" y="1409072"/>
            <a:ext cx="11242621" cy="341631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0" i="0" u="none" strike="noStrike" kern="1200" cap="none" spc="0" baseline="0" dirty="0">
                <a:solidFill>
                  <a:srgbClr val="000000"/>
                </a:solidFill>
                <a:uFillTx/>
                <a:latin typeface="Calibri"/>
              </a:rPr>
              <a:t>THANK YOU FOR LISTENING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54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0" i="0" u="none" strike="noStrike" kern="1200" cap="none" spc="0" baseline="0" dirty="0">
                <a:solidFill>
                  <a:srgbClr val="000000"/>
                </a:solidFill>
                <a:uFillTx/>
                <a:latin typeface="Calibri"/>
              </a:rPr>
              <a:t>WE’RE SORRY THAT WE DIDN’T GET TO FINISH THE SLIDE </a:t>
            </a:r>
            <a:r>
              <a:rPr lang="en-GB" sz="5400" b="0" i="0" u="none" strike="noStrike" kern="1200" cap="none" spc="0" baseline="0" dirty="0">
                <a:solidFill>
                  <a:srgbClr val="000000"/>
                </a:solidFill>
                <a:uFillTx/>
                <a:latin typeface="Wingdings" pitchFamily="2"/>
              </a:rPr>
              <a:t></a:t>
            </a:r>
            <a:r>
              <a:rPr lang="en-GB" sz="5400" b="0" i="0" u="none" strike="noStrike" kern="1200" cap="none" spc="0" baseline="0" dirty="0">
                <a:solidFill>
                  <a:srgbClr val="000000"/>
                </a:solidFill>
                <a:uFillTx/>
                <a:latin typeface="Calibri"/>
              </a:rPr>
              <a:t> </a:t>
            </a:r>
          </a:p>
        </p:txBody>
      </p:sp>
    </p:spTree>
  </p:cSld>
  <p:clrMapOvr>
    <a:masterClrMapping/>
  </p:clrMapOvr>
</p:sld>
</file>

<file path=ppt/theme/theme1.xml><?xml version="1.0" encoding="utf-8"?>
<a:theme xmlns:a="http://schemas.openxmlformats.org/drawingml/2006/main" name="Divide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Tech%20design</Template>
  <TotalTime>106</TotalTime>
  <Words>377</Words>
  <Application>Microsoft Office PowerPoint</Application>
  <PresentationFormat>Widescreen</PresentationFormat>
  <Paragraphs>20</Paragraphs>
  <Slides>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Gill Sans MT</vt:lpstr>
      <vt:lpstr>Wingdings</vt:lpstr>
      <vt:lpstr>Wingdings 2</vt:lpstr>
      <vt:lpstr>Dividend</vt:lpstr>
      <vt:lpstr>SPACE </vt:lpstr>
      <vt:lpstr>What Is The Solar System?</vt:lpstr>
      <vt:lpstr>THE SUN</vt:lpstr>
      <vt:lpstr>TERRESTRIAL PLANETS</vt:lpstr>
      <vt:lpstr>JOVIAN PLANETS</vt:lpstr>
      <vt:lpstr>DID YOU KNOW?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dc:title>
  <dc:creator>Lucy Wood</dc:creator>
  <cp:lastModifiedBy>Lucy Wood</cp:lastModifiedBy>
  <cp:revision>11</cp:revision>
  <dcterms:created xsi:type="dcterms:W3CDTF">2022-09-22T13:19:17Z</dcterms:created>
  <dcterms:modified xsi:type="dcterms:W3CDTF">2022-09-29T10:49:53Z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