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5"/>
  </p:notesMasterIdLst>
  <p:sldIdLst>
    <p:sldId id="266" r:id="rId5"/>
    <p:sldId id="257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9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D81C89-AC0D-4BFF-9223-D3157C1DDC5B}" type="datetimeFigureOut">
              <a:rPr lang="en-US" smtClean="0"/>
              <a:t>9/29/2022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33D7A2-C585-48BF-BF8C-C21FDC051F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2662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3A52079-6997-47B8-B262-4ED5D2EA2D74}" type="datetime1">
              <a:rPr lang="en-US" smtClean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1ED8-AC2E-4560-8CC9-E6292DDF25B6}" type="datetime1">
              <a:rPr lang="en-US" smtClean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5238998-10EA-455D-8FDC-3EBC7E198582}" type="datetime1">
              <a:rPr lang="en-US" smtClean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E9B6-2EC2-45E6-A437-DCC674AAC4AF}" type="datetime1">
              <a:rPr lang="en-US" smtClean="0"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D4FF3-940D-4DDE-86D8-82D5A8663636}" type="datetime1">
              <a:rPr lang="en-US" smtClean="0"/>
              <a:t>9/29/2022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55261-7117-41BB-BB79-8C1909625493}" type="datetime1">
              <a:rPr lang="en-US" smtClean="0"/>
              <a:t>9/29/2022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204D7-DE7F-414C-8571-0012DE9EFCDB}" type="datetime1">
              <a:rPr lang="en-US" smtClean="0"/>
              <a:t>9/29/2022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E378FF3-85EA-48E5-8D8C-1DB156807E49}" type="datetime1">
              <a:rPr lang="en-US" smtClean="0"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3F94F13-1676-4B68-A383-661B657F6E63}" type="datetime1">
              <a:rPr lang="en-US" smtClean="0"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C80CA-06EA-4D97-A1EC-F2A229B592C4}" type="datetime1">
              <a:rPr lang="en-US" smtClean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60CC4-6CA2-4A99-B83B-711E420D000E}" type="datetime1">
              <a:rPr lang="en-US" smtClean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5CB83234-995D-4149-8E1E-BC120E9070D5}" type="datetime1">
              <a:rPr lang="en-US" smtClean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>
            <a:extLst>
              <a:ext uri="{FF2B5EF4-FFF2-40B4-BE49-F238E27FC236}">
                <a16:creationId xmlns:a16="http://schemas.microsoft.com/office/drawing/2014/main" id="{56C94072-1B34-48FB-9A9C-5A9A0FFC8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3" name="Picture 22" descr="extreme close up of line chart graphic">
            <a:extLst>
              <a:ext uri="{FF2B5EF4-FFF2-40B4-BE49-F238E27FC236}">
                <a16:creationId xmlns:a16="http://schemas.microsoft.com/office/drawing/2014/main" id="{B38A25AE-7B44-4EC1-BC0C-CF0FFF0367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000"/>
          <a:stretch/>
        </p:blipFill>
        <p:spPr>
          <a:xfrm>
            <a:off x="202020" y="-651152"/>
            <a:ext cx="12191980" cy="6857990"/>
          </a:xfrm>
          <a:prstGeom prst="rect">
            <a:avLst/>
          </a:prstGeom>
        </p:spPr>
      </p:pic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A5019358-4900-4555-99FF-EF6AE90B8E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5670146" y="3710250"/>
            <a:ext cx="2131466" cy="1830903"/>
          </a:xfrm>
          <a:custGeom>
            <a:avLst/>
            <a:gdLst>
              <a:gd name="connsiteX0" fmla="*/ 2308583 w 2308583"/>
              <a:gd name="connsiteY0" fmla="*/ 1983044 h 1983044"/>
              <a:gd name="connsiteX1" fmla="*/ 462 w 2308583"/>
              <a:gd name="connsiteY1" fmla="*/ 1983044 h 1983044"/>
              <a:gd name="connsiteX2" fmla="*/ 0 w 2308583"/>
              <a:gd name="connsiteY2" fmla="*/ 1711185 h 1983044"/>
              <a:gd name="connsiteX3" fmla="*/ 2022607 w 2308583"/>
              <a:gd name="connsiteY3" fmla="*/ 1712117 h 1983044"/>
              <a:gd name="connsiteX4" fmla="*/ 2022607 w 2308583"/>
              <a:gd name="connsiteY4" fmla="*/ 0 h 1983044"/>
              <a:gd name="connsiteX5" fmla="*/ 2308583 w 2308583"/>
              <a:gd name="connsiteY5" fmla="*/ 0 h 1983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8583" h="1983044">
                <a:moveTo>
                  <a:pt x="2308583" y="1983044"/>
                </a:moveTo>
                <a:lnTo>
                  <a:pt x="462" y="1983044"/>
                </a:lnTo>
                <a:cubicBezTo>
                  <a:pt x="-462" y="1889214"/>
                  <a:pt x="923" y="1805015"/>
                  <a:pt x="0" y="1711185"/>
                </a:cubicBezTo>
                <a:lnTo>
                  <a:pt x="2022607" y="1712117"/>
                </a:lnTo>
                <a:lnTo>
                  <a:pt x="2022607" y="0"/>
                </a:lnTo>
                <a:lnTo>
                  <a:pt x="2308583" y="0"/>
                </a:lnTo>
                <a:close/>
              </a:path>
            </a:pathLst>
          </a:custGeom>
          <a:solidFill>
            <a:srgbClr val="FFFFFF">
              <a:alpha val="70000"/>
            </a:srgb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1D5941F3-0256-4E90-BBBC-5A6EDEB8E0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38004" y="4166755"/>
            <a:ext cx="5607908" cy="2040066"/>
          </a:xfrm>
          <a:prstGeom prst="rect">
            <a:avLst/>
          </a:prstGeom>
          <a:solidFill>
            <a:srgbClr val="0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347C47-EF1D-4B02-906B-219155AD8D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8010" y="4558748"/>
            <a:ext cx="5268177" cy="860498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solidFill>
                  <a:srgbClr val="FFFFFF"/>
                </a:solidFill>
                <a:latin typeface="Vladimir Script" panose="03050402040407070305" pitchFamily="66" charset="0"/>
              </a:rPr>
              <a:t>The Solar </a:t>
            </a:r>
            <a:r>
              <a:rPr lang="en-US" sz="3600" i="1" dirty="0">
                <a:solidFill>
                  <a:srgbClr val="FFFFFF"/>
                </a:solidFill>
                <a:latin typeface="Vladimir Script" panose="03050402040407070305" pitchFamily="66" charset="0"/>
              </a:rPr>
              <a:t>system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A0527F-C5FD-4E9B-9F21-5D1FBA3131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98010" y="5419246"/>
            <a:ext cx="5268177" cy="531866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 sz="1800" i="1" dirty="0">
                <a:solidFill>
                  <a:srgbClr val="FFFFFF"/>
                </a:solidFill>
              </a:rPr>
              <a:t>By Diana and Declan</a:t>
            </a:r>
          </a:p>
        </p:txBody>
      </p:sp>
    </p:spTree>
    <p:extLst>
      <p:ext uri="{BB962C8B-B14F-4D97-AF65-F5344CB8AC3E}">
        <p14:creationId xmlns:p14="http://schemas.microsoft.com/office/powerpoint/2010/main" val="745576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7E326-D1F4-4032-960C-883280F8F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8858" y="280361"/>
            <a:ext cx="9157741" cy="891209"/>
          </a:xfrm>
        </p:spPr>
        <p:txBody>
          <a:bodyPr>
            <a:normAutofit/>
          </a:bodyPr>
          <a:lstStyle/>
          <a:p>
            <a:pPr algn="ctr"/>
            <a:r>
              <a:rPr lang="en-US" u="sng" dirty="0">
                <a:latin typeface="Vladimir Script" panose="03050402040407070305" pitchFamily="66" charset="0"/>
              </a:rPr>
              <a:t>What is the Solar System?????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990D0F-7AE2-40FA-9EC8-33DF70C398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577009"/>
            <a:ext cx="9601200" cy="229045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000" i="1" dirty="0"/>
              <a:t>The Solar System is made up of 8 planets which are made of rocks and gas.</a:t>
            </a:r>
          </a:p>
          <a:p>
            <a:pPr marL="0" indent="0">
              <a:buNone/>
            </a:pPr>
            <a:r>
              <a:rPr lang="en-GB" sz="3000" i="1" dirty="0"/>
              <a:t>The 8 planets are: Mercury, Venus, Earth(Our home  planet),Mars, Jupiter, Saturn, Uranus, Neptune there used to be a planet named Pluto but scientists figured out that it is actually a dwarf planet!</a:t>
            </a:r>
          </a:p>
          <a:p>
            <a:pPr marL="0" indent="0">
              <a:buNone/>
            </a:pPr>
            <a:r>
              <a:rPr lang="en-GB" sz="3000" i="1" dirty="0"/>
              <a:t>All the planets are being held by the Sun’s gravity.</a:t>
            </a:r>
          </a:p>
          <a:p>
            <a:pPr marL="0" indent="0">
              <a:buNone/>
            </a:pPr>
            <a:r>
              <a:rPr lang="en-GB" sz="3000" i="1" dirty="0"/>
              <a:t>The Solar  system is 4.571 Billion years old!!   </a:t>
            </a:r>
          </a:p>
          <a:p>
            <a:pPr marL="0" indent="0">
              <a:buNone/>
            </a:pPr>
            <a:r>
              <a:rPr lang="en-GB" sz="3000" i="1" dirty="0"/>
              <a:t>In this power point you will you learn all about the planets and more!</a:t>
            </a:r>
          </a:p>
        </p:txBody>
      </p:sp>
    </p:spTree>
    <p:extLst>
      <p:ext uri="{BB962C8B-B14F-4D97-AF65-F5344CB8AC3E}">
        <p14:creationId xmlns:p14="http://schemas.microsoft.com/office/powerpoint/2010/main" val="82441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30AA3-546C-4457-B71E-0CFAEC740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705" y="546516"/>
            <a:ext cx="9601200" cy="888167"/>
          </a:xfrm>
        </p:spPr>
        <p:txBody>
          <a:bodyPr>
            <a:noAutofit/>
          </a:bodyPr>
          <a:lstStyle/>
          <a:p>
            <a:pPr algn="ctr"/>
            <a:r>
              <a:rPr lang="en-GB" sz="6900" u="sng" dirty="0">
                <a:latin typeface="Vladimir Script" panose="03050402040407070305" pitchFamily="66" charset="0"/>
              </a:rPr>
              <a:t>Mercury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3A164-9BE6-48AD-8B8A-7267CF3EC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1561" y="1866275"/>
            <a:ext cx="9601200" cy="3581400"/>
          </a:xfrm>
        </p:spPr>
        <p:txBody>
          <a:bodyPr/>
          <a:lstStyle/>
          <a:p>
            <a:pPr marL="0" indent="0">
              <a:buNone/>
            </a:pPr>
            <a:r>
              <a:rPr lang="en-GB" sz="3000" dirty="0"/>
              <a:t>Mercury is the closest planet to the sun.</a:t>
            </a:r>
          </a:p>
          <a:p>
            <a:pPr marL="0" indent="0">
              <a:buNone/>
            </a:pPr>
            <a:r>
              <a:rPr lang="en-GB" sz="3000" dirty="0"/>
              <a:t>Although it’s the closest planet to the sun its not actually the hottest. Its actually Venus.</a:t>
            </a:r>
          </a:p>
          <a:p>
            <a:pPr marL="0" indent="0">
              <a:buNone/>
            </a:pPr>
            <a:r>
              <a:rPr lang="en-GB" sz="3000" dirty="0"/>
              <a:t>It is the smallest planet in the Solar System.</a:t>
            </a:r>
          </a:p>
          <a:p>
            <a:pPr marL="0" indent="0">
              <a:buNone/>
            </a:pPr>
            <a:r>
              <a:rPr lang="en-GB" sz="3000" dirty="0"/>
              <a:t>Like Venus ,Earth and  Mars Mercury is a rocky planet.</a:t>
            </a:r>
          </a:p>
          <a:p>
            <a:pPr marL="0" indent="0">
              <a:buNone/>
            </a:pPr>
            <a:r>
              <a:rPr lang="en-GB" sz="3000" dirty="0"/>
              <a:t>Mercury does  not have ANY moons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BDD0E6-78AC-478A-9A0E-9D6DAEFB4A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0229" y="4557010"/>
            <a:ext cx="4194435" cy="2300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332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08C70-F193-4E57-B8CD-CB0B09D4C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990600"/>
            <a:ext cx="9601200" cy="1485900"/>
          </a:xfrm>
        </p:spPr>
        <p:txBody>
          <a:bodyPr>
            <a:normAutofit/>
          </a:bodyPr>
          <a:lstStyle/>
          <a:p>
            <a:pPr algn="ctr"/>
            <a:r>
              <a:rPr lang="en-GB" sz="6900" i="1" u="sng" dirty="0">
                <a:latin typeface="Vladimir Script" panose="03050402040407070305" pitchFamily="66" charset="0"/>
              </a:rPr>
              <a:t>Venus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C23066-FD62-43D0-B6D5-5F309A8B2A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/>
              <a:t>Although its only the second closest to the sun it is actually the hottest planet!!</a:t>
            </a:r>
          </a:p>
          <a:p>
            <a:pPr marL="0" indent="0">
              <a:buNone/>
            </a:pPr>
            <a:r>
              <a:rPr lang="en-GB" sz="3000" dirty="0"/>
              <a:t>Venus spins in the opposite direction of the Earth.</a:t>
            </a:r>
          </a:p>
          <a:p>
            <a:pPr marL="0" indent="0">
              <a:buNone/>
            </a:pPr>
            <a:r>
              <a:rPr lang="en-GB" sz="3000" dirty="0"/>
              <a:t>Venus has a thick atmosphere it traps heat and </a:t>
            </a:r>
          </a:p>
          <a:p>
            <a:pPr marL="0" indent="0">
              <a:buNone/>
            </a:pPr>
            <a:r>
              <a:rPr lang="en-GB" sz="3000" dirty="0"/>
              <a:t>that is what makes it so hot.</a:t>
            </a:r>
          </a:p>
          <a:p>
            <a:pPr marL="0" indent="0">
              <a:buNone/>
            </a:pPr>
            <a:r>
              <a:rPr lang="en-GB" sz="3000" dirty="0"/>
              <a:t>A day on Venus is lasts 243 Earth days.</a:t>
            </a:r>
          </a:p>
          <a:p>
            <a:pPr marL="0" indent="0">
              <a:buNone/>
            </a:pPr>
            <a:endParaRPr lang="en-GB" sz="3000" dirty="0"/>
          </a:p>
          <a:p>
            <a:pPr marL="0" indent="0">
              <a:buNone/>
            </a:pPr>
            <a:endParaRPr lang="en-GB" sz="3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513F2E-B256-4443-ACC7-5FDBBAD0F9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4846" y="4381501"/>
            <a:ext cx="4005262" cy="2170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58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8FFF2-54BA-4C8E-94D0-F12CD5C6E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06805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900" u="sng" dirty="0">
                <a:latin typeface="Vladimir Script" panose="03050402040407070305" pitchFamily="66" charset="0"/>
              </a:rPr>
              <a:t>Earth</a:t>
            </a:r>
            <a:br>
              <a:rPr lang="en-GB" sz="6900" u="sng" dirty="0">
                <a:latin typeface="Vladimir Script" panose="03050402040407070305" pitchFamily="66" charset="0"/>
              </a:rPr>
            </a:br>
            <a:endParaRPr lang="en-GB" sz="6900" u="sng" dirty="0">
              <a:latin typeface="Vladimir Script" panose="03050402040407070305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BBF5574-21F5-4098-A333-38C84E1FD1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14807" y="4391560"/>
            <a:ext cx="4277193" cy="212860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D95EB8A-8BA6-4055-9A24-313131C7A8DB}"/>
              </a:ext>
            </a:extLst>
          </p:cNvPr>
          <p:cNvSpPr txBox="1"/>
          <p:nvPr/>
        </p:nvSpPr>
        <p:spPr>
          <a:xfrm>
            <a:off x="939383" y="1753850"/>
            <a:ext cx="1031323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Earth is the planet we live on</a:t>
            </a:r>
          </a:p>
          <a:p>
            <a:r>
              <a:rPr lang="en-GB" sz="3200" dirty="0"/>
              <a:t>Earth is 5</a:t>
            </a:r>
            <a:r>
              <a:rPr lang="en-GB" sz="3200" baseline="30000" dirty="0"/>
              <a:t>th</a:t>
            </a:r>
            <a:r>
              <a:rPr lang="en-GB" sz="3200" dirty="0"/>
              <a:t> largest planet in the Solar System</a:t>
            </a:r>
          </a:p>
          <a:p>
            <a:r>
              <a:rPr lang="en-GB" sz="3200" dirty="0"/>
              <a:t>The reason we live on Earth is because the atmosphere is just the right thickness to keep the planet warm.</a:t>
            </a:r>
          </a:p>
          <a:p>
            <a:r>
              <a:rPr lang="en-GB" sz="3200" dirty="0"/>
              <a:t>A day on Earth is 24 hours</a:t>
            </a:r>
          </a:p>
          <a:p>
            <a:r>
              <a:rPr lang="en-GB" sz="3200" dirty="0"/>
              <a:t>A year on Earth 365.25 days so every 4 years it’s a leap year and we get an extra day in the year.</a:t>
            </a:r>
          </a:p>
        </p:txBody>
      </p:sp>
    </p:spTree>
    <p:extLst>
      <p:ext uri="{BB962C8B-B14F-4D97-AF65-F5344CB8AC3E}">
        <p14:creationId xmlns:p14="http://schemas.microsoft.com/office/powerpoint/2010/main" val="3507950766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B0BF3-DBDE-4A9E-9F24-0F1F7B5DB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900" u="sng" dirty="0">
                <a:latin typeface="Vladimir Script" panose="03050402040407070305" pitchFamily="66" charset="0"/>
              </a:rPr>
              <a:t>Mars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C8FAFF-4E97-47CA-904A-D0F8D8D676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9141" y="1714500"/>
            <a:ext cx="7584141" cy="51435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/>
              <a:t>Mars has 2 moons their names Phobos and Deimos</a:t>
            </a:r>
          </a:p>
          <a:p>
            <a:pPr marL="0" indent="0">
              <a:buNone/>
            </a:pPr>
            <a:r>
              <a:rPr lang="en-GB" sz="3000" dirty="0"/>
              <a:t>It is a terrestrial planet</a:t>
            </a:r>
          </a:p>
          <a:p>
            <a:pPr marL="0" indent="0">
              <a:buNone/>
            </a:pPr>
            <a:r>
              <a:rPr lang="en-GB" sz="3000" dirty="0"/>
              <a:t>One day on Mars is 24.6 hours which is a little bigger than a  day on Earth</a:t>
            </a:r>
          </a:p>
          <a:p>
            <a:pPr marL="0" indent="0">
              <a:buNone/>
            </a:pPr>
            <a:r>
              <a:rPr lang="en-GB" sz="3000" dirty="0"/>
              <a:t>One year on Mars lasts 687 days which is almost double than our year</a:t>
            </a:r>
          </a:p>
          <a:p>
            <a:pPr marL="0" indent="0">
              <a:buNone/>
            </a:pPr>
            <a:r>
              <a:rPr lang="en-GB" sz="3000" dirty="0"/>
              <a:t>Mars is the only planet we have sent rovers too</a:t>
            </a:r>
          </a:p>
          <a:p>
            <a:pPr marL="0" indent="0">
              <a:buNone/>
            </a:pPr>
            <a:endParaRPr lang="en-GB" sz="3000" dirty="0"/>
          </a:p>
          <a:p>
            <a:pPr marL="0" indent="0">
              <a:buNone/>
            </a:pPr>
            <a:endParaRPr lang="en-GB" sz="3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5A8205-FFAE-42AD-87C6-673F949C18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7630" y="4688252"/>
            <a:ext cx="3374370" cy="2169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74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396DF-F363-452E-8D3D-519DA22D0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900" u="sng" dirty="0">
                <a:latin typeface="Vladimir Script" panose="03050402040407070305" pitchFamily="66" charset="0"/>
              </a:rPr>
              <a:t>Jupiter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5F537D-225A-4E1E-9CFB-723957B8B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286000"/>
            <a:ext cx="9601200" cy="439718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000" dirty="0"/>
              <a:t>Jupiter is a gas giant</a:t>
            </a:r>
          </a:p>
          <a:p>
            <a:pPr marL="0" indent="0">
              <a:buNone/>
            </a:pPr>
            <a:r>
              <a:rPr lang="en-GB" sz="3000" dirty="0"/>
              <a:t>It is the biggest planet</a:t>
            </a:r>
          </a:p>
          <a:p>
            <a:pPr marL="0" indent="0">
              <a:buNone/>
            </a:pPr>
            <a:r>
              <a:rPr lang="en-GB" sz="3000" dirty="0"/>
              <a:t>It has been confirmed that Jupiter has 80 moons!</a:t>
            </a:r>
          </a:p>
          <a:p>
            <a:pPr marL="0" indent="0">
              <a:buNone/>
            </a:pPr>
            <a:r>
              <a:rPr lang="en-GB" sz="3000" dirty="0"/>
              <a:t>Just like Venus, Jupiter has a thick atmosphere </a:t>
            </a:r>
          </a:p>
          <a:p>
            <a:pPr marL="0" indent="0">
              <a:buNone/>
            </a:pPr>
            <a:r>
              <a:rPr lang="en-GB" sz="3000" dirty="0"/>
              <a:t>Jupiter actually  has rings but they’re very hard to see</a:t>
            </a:r>
          </a:p>
          <a:p>
            <a:pPr marL="0" indent="0">
              <a:buNone/>
            </a:pPr>
            <a:r>
              <a:rPr lang="en-GB" sz="3000" dirty="0"/>
              <a:t>The longest time you can survive on Jupiter </a:t>
            </a:r>
          </a:p>
          <a:p>
            <a:pPr marL="0" indent="0">
              <a:buNone/>
            </a:pPr>
            <a:r>
              <a:rPr lang="en-GB" sz="3000" dirty="0"/>
              <a:t>is 0 seconds because its intense wind will</a:t>
            </a:r>
          </a:p>
          <a:p>
            <a:pPr marL="0" indent="0">
              <a:buNone/>
            </a:pPr>
            <a:r>
              <a:rPr lang="en-GB" sz="3000" dirty="0"/>
              <a:t>crush you to the floor.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1FEEFB-E88A-4315-B8EB-BC3451ECBA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1646" y="5150223"/>
            <a:ext cx="3720353" cy="1727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760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D4E4A-E780-47A6-8648-259FDA3F2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900" u="sng" dirty="0">
                <a:latin typeface="Vladimir Script" panose="03050402040407070305" pitchFamily="66" charset="0"/>
              </a:rPr>
              <a:t>Saturn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790099-3DA6-49B7-BE23-DBE18716FC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286000"/>
            <a:ext cx="9601200" cy="44644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000" dirty="0"/>
              <a:t>Saturn is the 2</a:t>
            </a:r>
            <a:r>
              <a:rPr lang="en-GB" sz="3000" baseline="30000" dirty="0"/>
              <a:t>nd</a:t>
            </a:r>
            <a:r>
              <a:rPr lang="en-GB" sz="3000" dirty="0"/>
              <a:t> largest planet in the Solar System</a:t>
            </a:r>
          </a:p>
          <a:p>
            <a:pPr marL="0" indent="0">
              <a:buNone/>
            </a:pPr>
            <a:r>
              <a:rPr lang="en-GB" sz="3000" dirty="0"/>
              <a:t>It is a gas giant just like Jupiter</a:t>
            </a:r>
          </a:p>
          <a:p>
            <a:pPr marL="0" indent="0">
              <a:buNone/>
            </a:pPr>
            <a:r>
              <a:rPr lang="en-GB" sz="3000" dirty="0"/>
              <a:t>It is made of hydrogen and helium</a:t>
            </a:r>
          </a:p>
          <a:p>
            <a:pPr marL="0" indent="0">
              <a:buNone/>
            </a:pPr>
            <a:r>
              <a:rPr lang="en-GB" sz="3000" dirty="0"/>
              <a:t>One day on Saturn is only 10,7 hours!</a:t>
            </a:r>
          </a:p>
          <a:p>
            <a:pPr marL="0" indent="0">
              <a:buNone/>
            </a:pPr>
            <a:r>
              <a:rPr lang="en-GB" sz="3000" dirty="0"/>
              <a:t>If you thought that was shocking a year on Saturn is the same as 29 Earth years!</a:t>
            </a:r>
          </a:p>
          <a:p>
            <a:pPr marL="0" indent="0">
              <a:buNone/>
            </a:pPr>
            <a:r>
              <a:rPr lang="en-GB" sz="3000" dirty="0"/>
              <a:t>Saturn has 53 moons! </a:t>
            </a:r>
          </a:p>
          <a:p>
            <a:pPr marL="0" indent="0">
              <a:buNone/>
            </a:pPr>
            <a:r>
              <a:rPr lang="en-GB" sz="3000" dirty="0"/>
              <a:t>It also has 29 moons that are unconfirmed.</a:t>
            </a:r>
          </a:p>
          <a:p>
            <a:pPr marL="0" indent="0">
              <a:buNone/>
            </a:pPr>
            <a:endParaRPr lang="en-GB" sz="3000" dirty="0"/>
          </a:p>
          <a:p>
            <a:pPr marL="0" indent="0">
              <a:buNone/>
            </a:pPr>
            <a:endParaRPr lang="en-GB" sz="3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08DFDE-E1F3-4535-90FB-07CB74178C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4340" y="5082988"/>
            <a:ext cx="3007659" cy="1775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006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EF4CC-78A7-4AD2-BEEF-B7CCE777B0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>
            <a:normAutofit/>
          </a:bodyPr>
          <a:lstStyle/>
          <a:p>
            <a:pPr algn="ctr"/>
            <a:r>
              <a:rPr lang="en-GB" sz="6900" u="sng" dirty="0">
                <a:latin typeface="Vladimir Script" panose="03050402040407070305" pitchFamily="66" charset="0"/>
              </a:rPr>
              <a:t>Uranus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B039A-A66D-4B7F-9C0F-36694E9486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721223"/>
            <a:ext cx="9601200" cy="62259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/>
              <a:t>Uranus is the coldest planet in our solar system. </a:t>
            </a:r>
          </a:p>
          <a:p>
            <a:pPr marL="0" indent="0">
              <a:buNone/>
            </a:pPr>
            <a:r>
              <a:rPr lang="en-GB" sz="3000" dirty="0"/>
              <a:t>Its an ice giant </a:t>
            </a:r>
          </a:p>
          <a:p>
            <a:pPr marL="0" indent="0">
              <a:buNone/>
            </a:pPr>
            <a:r>
              <a:rPr lang="en-GB" sz="3000" dirty="0"/>
              <a:t>It has 27 moons</a:t>
            </a:r>
          </a:p>
          <a:p>
            <a:pPr marL="0" indent="0">
              <a:buNone/>
            </a:pPr>
            <a:r>
              <a:rPr lang="en-GB" sz="3000" dirty="0"/>
              <a:t>It is a sideways planet</a:t>
            </a:r>
          </a:p>
          <a:p>
            <a:pPr marL="0" indent="0">
              <a:buNone/>
            </a:pPr>
            <a:r>
              <a:rPr lang="en-GB" sz="3000" dirty="0"/>
              <a:t>One day on Uranus is 17 hours and 14 minutes</a:t>
            </a:r>
          </a:p>
          <a:p>
            <a:pPr marL="0" indent="0">
              <a:buNone/>
            </a:pPr>
            <a:r>
              <a:rPr lang="en-GB" sz="3000" dirty="0"/>
              <a:t>One year in Uranus is  the same as 84 years on </a:t>
            </a:r>
          </a:p>
          <a:p>
            <a:pPr marL="0" indent="0">
              <a:buNone/>
            </a:pPr>
            <a:r>
              <a:rPr lang="en-GB" sz="3000" dirty="0"/>
              <a:t>Earth.</a:t>
            </a:r>
          </a:p>
          <a:p>
            <a:pPr marL="0" indent="0">
              <a:buNone/>
            </a:pPr>
            <a:r>
              <a:rPr lang="en-GB" sz="3000" dirty="0"/>
              <a:t>Uranus was discovered in 1781 by William Herschel</a:t>
            </a:r>
          </a:p>
          <a:p>
            <a:pPr marL="0" indent="0">
              <a:buNone/>
            </a:pPr>
            <a:r>
              <a:rPr lang="en-GB" sz="3000" dirty="0"/>
              <a:t>In Great </a:t>
            </a:r>
            <a:r>
              <a:rPr lang="en-GB" sz="3000" dirty="0" err="1"/>
              <a:t>Britian</a:t>
            </a:r>
            <a:r>
              <a:rPr lang="en-GB" sz="3000" dirty="0"/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D9AE01-61E0-4F6D-B640-4348AC2BE7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6011" y="5163671"/>
            <a:ext cx="2415989" cy="1694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00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A6B55-ADAD-4AE4-B8CE-52B626E1F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900" u="sng" dirty="0">
                <a:latin typeface="Vladimir Script" panose="03050402040407070305" pitchFamily="66" charset="0"/>
              </a:rPr>
              <a:t>Neptune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78E867-46C1-4FBC-B5B8-A56CF1DB94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292723"/>
            <a:ext cx="9601200" cy="3581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/>
              <a:t>Like Uranus, Neptune is an  ice giant.</a:t>
            </a:r>
          </a:p>
          <a:p>
            <a:pPr marL="0" indent="0">
              <a:buNone/>
            </a:pPr>
            <a:r>
              <a:rPr lang="en-GB" sz="3000" dirty="0"/>
              <a:t> Neptune has a very thick, windy atmosphere</a:t>
            </a:r>
          </a:p>
        </p:txBody>
      </p:sp>
    </p:spTree>
    <p:extLst>
      <p:ext uri="{BB962C8B-B14F-4D97-AF65-F5344CB8AC3E}">
        <p14:creationId xmlns:p14="http://schemas.microsoft.com/office/powerpoint/2010/main" val="228471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FD9A38F-9A2C-42E5-9013-4C4B1FFCB4F6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07ECF6D8-9EA4-45A1-AFEB-B7C326AF08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C45FB24-BEC6-4D44-888B-84AEBBA2DC0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Crop design</Template>
  <TotalTime>0</TotalTime>
  <Words>553</Words>
  <Application>Microsoft Office PowerPoint</Application>
  <PresentationFormat>Widescreen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Calibri</vt:lpstr>
      <vt:lpstr>Franklin Gothic Book</vt:lpstr>
      <vt:lpstr>Vladimir Script</vt:lpstr>
      <vt:lpstr>Crop</vt:lpstr>
      <vt:lpstr>The Solar system</vt:lpstr>
      <vt:lpstr>What is the Solar System?????</vt:lpstr>
      <vt:lpstr>Mercury</vt:lpstr>
      <vt:lpstr>Venus</vt:lpstr>
      <vt:lpstr>Earth </vt:lpstr>
      <vt:lpstr>Mars</vt:lpstr>
      <vt:lpstr>Jupiter</vt:lpstr>
      <vt:lpstr>Saturn</vt:lpstr>
      <vt:lpstr>Uranus</vt:lpstr>
      <vt:lpstr>Neptune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2022-09-22T13:20:51Z</dcterms:created>
  <dcterms:modified xsi:type="dcterms:W3CDTF">2022-09-29T10:45:03Z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