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93A9E5C-FDE2-4E1D-8B66-B71107020B6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B505E4D-B55C-44CE-BB41-CDED501D687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Vikings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Poppy Staff</a:t>
            </a:r>
          </a:p>
          <a:p>
            <a:endParaRPr lang="en-GB" dirty="0"/>
          </a:p>
        </p:txBody>
      </p:sp>
      <p:pic>
        <p:nvPicPr>
          <p:cNvPr id="4" name="Picture 3" descr="viking bo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4869160"/>
            <a:ext cx="2857500" cy="1600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242048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When were the </a:t>
            </a:r>
            <a:r>
              <a:rPr lang="en-GB" dirty="0" smtClean="0"/>
              <a:t>V</a:t>
            </a:r>
            <a:r>
              <a:rPr lang="en-GB" dirty="0" smtClean="0"/>
              <a:t>ikings in </a:t>
            </a:r>
            <a:r>
              <a:rPr lang="en-GB" dirty="0" smtClean="0"/>
              <a:t>B</a:t>
            </a:r>
            <a:r>
              <a:rPr lang="en-GB" dirty="0" smtClean="0"/>
              <a:t>ritain?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1844824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 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The Vikings came to Britain about 1000 years ago.</a:t>
            </a:r>
          </a:p>
          <a:p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 The  first attacks on the monasteries were at </a:t>
            </a:r>
            <a:r>
              <a:rPr lang="en-GB" sz="2800" dirty="0" err="1" smtClean="0">
                <a:latin typeface="Arial" pitchFamily="34" charset="0"/>
                <a:cs typeface="Arial" pitchFamily="34" charset="0"/>
              </a:rPr>
              <a:t>Lindisfarne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 in 793.</a:t>
            </a:r>
          </a:p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vikings peo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4221088"/>
            <a:ext cx="5585017" cy="201622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did they come from?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2204864"/>
            <a:ext cx="63367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The Vikings were Norse people.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They came from Scandinavia.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Scandinavia was Norway, Sweden and Denmark.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Picture 4" descr="vking flag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077072"/>
            <a:ext cx="4752528" cy="1743075"/>
          </a:xfrm>
          <a:prstGeom prst="rect">
            <a:avLst/>
          </a:prstGeom>
        </p:spPr>
      </p:pic>
      <p:pic>
        <p:nvPicPr>
          <p:cNvPr id="6" name="Picture 5" descr="viking ma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060848"/>
            <a:ext cx="2586221" cy="381642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did they get to Britain?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2420888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 They came to Britain by the sea in boats called </a:t>
            </a:r>
            <a:r>
              <a:rPr lang="en-GB" dirty="0" err="1" smtClean="0"/>
              <a:t>Longships</a:t>
            </a:r>
            <a:r>
              <a:rPr lang="en-GB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Their </a:t>
            </a:r>
            <a:r>
              <a:rPr lang="en-GB" dirty="0" err="1" smtClean="0"/>
              <a:t>Longships</a:t>
            </a:r>
            <a:r>
              <a:rPr lang="en-GB" dirty="0" smtClean="0"/>
              <a:t> held up to 100 people.</a:t>
            </a:r>
            <a:endParaRPr lang="en-GB" dirty="0"/>
          </a:p>
        </p:txBody>
      </p:sp>
      <p:pic>
        <p:nvPicPr>
          <p:cNvPr id="4" name="Picture 3" descr="viking longshi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501008"/>
            <a:ext cx="4608512" cy="3066755"/>
          </a:xfrm>
          <a:prstGeom prst="rect">
            <a:avLst/>
          </a:prstGeom>
        </p:spPr>
      </p:pic>
      <p:pic>
        <p:nvPicPr>
          <p:cNvPr id="5" name="Picture 4" descr="viking longship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64056" y="2924944"/>
            <a:ext cx="3572440" cy="2160240"/>
          </a:xfrm>
          <a:prstGeom prst="rect">
            <a:avLst/>
          </a:prstGeom>
        </p:spPr>
      </p:pic>
      <p:pic>
        <p:nvPicPr>
          <p:cNvPr id="6" name="Picture 5" descr="v lon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5157192"/>
            <a:ext cx="3024336" cy="151216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34</TotalTime>
  <Words>87</Words>
  <Application>Microsoft Office PowerPoint</Application>
  <PresentationFormat>On-screen Show 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Urban</vt:lpstr>
      <vt:lpstr>The Vikings</vt:lpstr>
      <vt:lpstr> When were the Vikings in Britain?</vt:lpstr>
      <vt:lpstr>Where did they come from?</vt:lpstr>
      <vt:lpstr>How did they get to Britain?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Vikings</dc:title>
  <dc:creator>user</dc:creator>
  <cp:lastModifiedBy>user</cp:lastModifiedBy>
  <cp:revision>4</cp:revision>
  <dcterms:created xsi:type="dcterms:W3CDTF">2021-01-29T15:10:57Z</dcterms:created>
  <dcterms:modified xsi:type="dcterms:W3CDTF">2021-01-29T15:44:59Z</dcterms:modified>
</cp:coreProperties>
</file>