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BD6E2-E422-4274-BADC-B657BB77D1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2E8651-CACC-4089-84D9-02D31B4F2B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AD3A3B-3060-44A1-9D1A-C9298A879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66E89-4092-4E2B-8BE7-4A4AFAFC1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CA3C7-A8AC-4DAD-89CC-1F52702F9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51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A3AA2-A5C4-4072-AA7A-FA1B40141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FC90D-765A-4AC7-86D2-EF03E3916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B70655-FAAA-48F7-97DC-4321977A7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275D1-90C7-4397-BE29-D3446DDD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55E3DE-9DDC-4D5D-9035-4729D3B64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73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F56D8-A5B3-4990-9154-6B6E34497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D6AA8A-FA23-44D4-8B99-4677F6EDE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2A5FA-DAD8-4792-9F10-660B00876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02F45-6273-4C57-8E4F-641CB3EBC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D4EE2-733B-423B-B48D-58B0639D6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978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50C55-D483-4682-9D13-89E51F96F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367EB-5361-4933-A1DF-A228C91AA1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1EA26-1006-4ED7-9CFB-6BF4C87F32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31CCA2-DD0A-4AFD-A55D-02485AD9C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4424C0-25E3-4E01-97B1-60E94C8A0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C2123E-8EE4-47A7-A174-ED6CE33AA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827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BCD50-D67E-4A49-882B-BBDE6D1B4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C8DFC-BD09-46BB-87A8-649882D5E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B3C9D6-587B-4DED-B395-715205C3D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052165-7676-417D-96CE-896BE2BC67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59A9D2-77AF-4D99-88E0-B20118EFDF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074F12-9F8C-48BC-8AE8-FE04DC27F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3BAC84-6A59-4B0B-A2D8-E7C5CD0F3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3E6AE0-D423-4F37-8797-7401E0DCE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183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3F47C-2F27-40BD-BCEF-F683BF952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87E025-51A1-42E1-81B7-05EBA74CE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684E21-ADCD-4B11-ADFF-9DA6A4991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DCB17D-6E32-4649-A406-A12950284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351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414E1C-3D7C-451F-BEEF-8469BE669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E35BBA-D19E-41EF-9295-B390BEBEC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0FC6EE-C6F1-496D-A6C8-4E0AD6039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37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76D3B-DA49-4977-99DE-BECE4637D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13DF2-63C9-4F54-BD7E-E4026B3CF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4AFDA-B272-4415-B557-DEA4DA8725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304A5-72C6-4464-A6D7-2DCBBACDF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2F54D-28C3-4874-8381-FF4FDE5EB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39F2A9-C132-40E1-9757-DBADAE162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535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DE1B4-B2A4-4EDE-BBEE-A7E95AD2C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22355-AC57-4ECF-8230-A5D44AC9B8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3F2293-E612-47F9-946C-AE58A7773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ED1984-3867-45C0-A567-4F8B31F2D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5A485F-9E4C-4497-819F-9C14C2F91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B73014-8259-40BD-A6B6-ECFC3B65F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8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6E896-7477-4006-B2D5-068C502A8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3B2937-B4E5-42C1-AD66-829BFE0185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2108D-B4D3-4E1B-B6F0-897B84B42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5A0317-EEE4-4AE3-9830-ABF280246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059C8-1EC2-4B6A-9850-16DD473C5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445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090CDD-68EA-4A8A-B798-95B344DA2F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2CD681-7C24-4AAE-A920-2D28EAF29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DDE5D-C7E3-4DE6-9DF3-426580E1C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2FC40-ED9C-4993-82F3-48DCCD4DC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22BC71-FDA2-493B-BFCC-6FAEED68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748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2D7EB9-CF97-4EC1-8C6F-4ADD45DD7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5E890-30A3-47B4-84E6-58F712F14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FF334-D6DF-4B2B-BDEC-A999A3A69C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6B5E3-1ED4-4A6E-8412-D489B2D054E5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828A9-DA68-48F8-A25B-39128B4F42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5D25F6-9ABE-4139-BE25-AB8E97847E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F0AE0-AFE5-4499-8B56-D3B907DEC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079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2447405" y="1440376"/>
            <a:ext cx="729719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Coin Caterpillars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F49866-A6B6-430D-8E38-AAC6D84F3AFF}"/>
              </a:ext>
            </a:extLst>
          </p:cNvPr>
          <p:cNvSpPr/>
          <p:nvPr/>
        </p:nvSpPr>
        <p:spPr>
          <a:xfrm>
            <a:off x="2982897" y="3976639"/>
            <a:ext cx="1447060" cy="12961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2BDF92-8075-4413-A7DF-D0DF7F6C64B1}"/>
              </a:ext>
            </a:extLst>
          </p:cNvPr>
          <p:cNvSpPr/>
          <p:nvPr/>
        </p:nvSpPr>
        <p:spPr>
          <a:xfrm>
            <a:off x="3329126" y="4216336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284BBA-008B-45D9-A2D5-46166F5DBD85}"/>
              </a:ext>
            </a:extLst>
          </p:cNvPr>
          <p:cNvSpPr/>
          <p:nvPr/>
        </p:nvSpPr>
        <p:spPr>
          <a:xfrm>
            <a:off x="3801122" y="4208937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oon 7">
            <a:extLst>
              <a:ext uri="{FF2B5EF4-FFF2-40B4-BE49-F238E27FC236}">
                <a16:creationId xmlns:a16="http://schemas.microsoft.com/office/drawing/2014/main" id="{2F7653AF-01D8-48E0-9705-C1516271BDED}"/>
              </a:ext>
            </a:extLst>
          </p:cNvPr>
          <p:cNvSpPr/>
          <p:nvPr/>
        </p:nvSpPr>
        <p:spPr>
          <a:xfrm rot="16200000">
            <a:off x="3577701" y="4595115"/>
            <a:ext cx="257453" cy="550416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2F543DB-5A1E-42E4-95F1-3F4F385F6D90}"/>
              </a:ext>
            </a:extLst>
          </p:cNvPr>
          <p:cNvCxnSpPr>
            <a:cxnSpLocks/>
          </p:cNvCxnSpPr>
          <p:nvPr/>
        </p:nvCxnSpPr>
        <p:spPr>
          <a:xfrm>
            <a:off x="3169328" y="3677018"/>
            <a:ext cx="15979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D5404CA-C5B0-4CA9-B031-354E3E73C634}"/>
              </a:ext>
            </a:extLst>
          </p:cNvPr>
          <p:cNvCxnSpPr>
            <a:cxnSpLocks/>
          </p:cNvCxnSpPr>
          <p:nvPr/>
        </p:nvCxnSpPr>
        <p:spPr>
          <a:xfrm flipH="1">
            <a:off x="4061535" y="3677018"/>
            <a:ext cx="15535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10EA69ED-D9BE-4AFA-A6D5-4AA54B66C27A}"/>
              </a:ext>
            </a:extLst>
          </p:cNvPr>
          <p:cNvSpPr/>
          <p:nvPr/>
        </p:nvSpPr>
        <p:spPr>
          <a:xfrm>
            <a:off x="3036163" y="3552731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65FE4E8-0DDF-41B9-BC3C-60B4DA663EE2}"/>
              </a:ext>
            </a:extLst>
          </p:cNvPr>
          <p:cNvSpPr/>
          <p:nvPr/>
        </p:nvSpPr>
        <p:spPr>
          <a:xfrm>
            <a:off x="4139214" y="3528570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CF7A2D-57F2-4530-88C9-F1F16136030B}"/>
              </a:ext>
            </a:extLst>
          </p:cNvPr>
          <p:cNvSpPr/>
          <p:nvPr/>
        </p:nvSpPr>
        <p:spPr>
          <a:xfrm>
            <a:off x="4310109" y="4475268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11F1B4-6E12-48CC-93A1-E5F0D145359E}"/>
              </a:ext>
            </a:extLst>
          </p:cNvPr>
          <p:cNvSpPr/>
          <p:nvPr/>
        </p:nvSpPr>
        <p:spPr>
          <a:xfrm>
            <a:off x="5220070" y="4092049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5B5427-89F0-4491-8E47-2EE74DF39D74}"/>
              </a:ext>
            </a:extLst>
          </p:cNvPr>
          <p:cNvSpPr/>
          <p:nvPr/>
        </p:nvSpPr>
        <p:spPr>
          <a:xfrm>
            <a:off x="6098960" y="449154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F421595-62A8-4FB1-B936-0C3CB63C4784}"/>
              </a:ext>
            </a:extLst>
          </p:cNvPr>
          <p:cNvSpPr/>
          <p:nvPr/>
        </p:nvSpPr>
        <p:spPr>
          <a:xfrm>
            <a:off x="6908307" y="3847965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854E82F-AF6A-435C-BC53-E3ABB6CFDD9B}"/>
              </a:ext>
            </a:extLst>
          </p:cNvPr>
          <p:cNvSpPr/>
          <p:nvPr/>
        </p:nvSpPr>
        <p:spPr>
          <a:xfrm>
            <a:off x="8018016" y="4448232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</p:spTree>
    <p:extLst>
      <p:ext uri="{BB962C8B-B14F-4D97-AF65-F5344CB8AC3E}">
        <p14:creationId xmlns:p14="http://schemas.microsoft.com/office/powerpoint/2010/main" val="230034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1463222" y="136411"/>
            <a:ext cx="948503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How much is this caterpillar 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worth?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Remember to “tap the coins.”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F49866-A6B6-430D-8E38-AAC6D84F3AFF}"/>
              </a:ext>
            </a:extLst>
          </p:cNvPr>
          <p:cNvSpPr/>
          <p:nvPr/>
        </p:nvSpPr>
        <p:spPr>
          <a:xfrm>
            <a:off x="760905" y="4287535"/>
            <a:ext cx="1447060" cy="12961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2BDF92-8075-4413-A7DF-D0DF7F6C64B1}"/>
              </a:ext>
            </a:extLst>
          </p:cNvPr>
          <p:cNvSpPr/>
          <p:nvPr/>
        </p:nvSpPr>
        <p:spPr>
          <a:xfrm>
            <a:off x="1107134" y="4527232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284BBA-008B-45D9-A2D5-46166F5DBD85}"/>
              </a:ext>
            </a:extLst>
          </p:cNvPr>
          <p:cNvSpPr/>
          <p:nvPr/>
        </p:nvSpPr>
        <p:spPr>
          <a:xfrm>
            <a:off x="1579130" y="4519833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oon 7">
            <a:extLst>
              <a:ext uri="{FF2B5EF4-FFF2-40B4-BE49-F238E27FC236}">
                <a16:creationId xmlns:a16="http://schemas.microsoft.com/office/drawing/2014/main" id="{2F7653AF-01D8-48E0-9705-C1516271BDED}"/>
              </a:ext>
            </a:extLst>
          </p:cNvPr>
          <p:cNvSpPr/>
          <p:nvPr/>
        </p:nvSpPr>
        <p:spPr>
          <a:xfrm rot="16200000">
            <a:off x="1355709" y="4906011"/>
            <a:ext cx="257453" cy="550416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2F543DB-5A1E-42E4-95F1-3F4F385F6D90}"/>
              </a:ext>
            </a:extLst>
          </p:cNvPr>
          <p:cNvCxnSpPr>
            <a:cxnSpLocks/>
          </p:cNvCxnSpPr>
          <p:nvPr/>
        </p:nvCxnSpPr>
        <p:spPr>
          <a:xfrm>
            <a:off x="947336" y="3987914"/>
            <a:ext cx="15979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D5404CA-C5B0-4CA9-B031-354E3E73C634}"/>
              </a:ext>
            </a:extLst>
          </p:cNvPr>
          <p:cNvCxnSpPr>
            <a:cxnSpLocks/>
          </p:cNvCxnSpPr>
          <p:nvPr/>
        </p:nvCxnSpPr>
        <p:spPr>
          <a:xfrm flipH="1">
            <a:off x="1839543" y="3987914"/>
            <a:ext cx="15535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10EA69ED-D9BE-4AFA-A6D5-4AA54B66C27A}"/>
              </a:ext>
            </a:extLst>
          </p:cNvPr>
          <p:cNvSpPr/>
          <p:nvPr/>
        </p:nvSpPr>
        <p:spPr>
          <a:xfrm>
            <a:off x="814171" y="3863627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65FE4E8-0DDF-41B9-BC3C-60B4DA663EE2}"/>
              </a:ext>
            </a:extLst>
          </p:cNvPr>
          <p:cNvSpPr/>
          <p:nvPr/>
        </p:nvSpPr>
        <p:spPr>
          <a:xfrm>
            <a:off x="1917222" y="3839466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CF7A2D-57F2-4530-88C9-F1F16136030B}"/>
              </a:ext>
            </a:extLst>
          </p:cNvPr>
          <p:cNvSpPr/>
          <p:nvPr/>
        </p:nvSpPr>
        <p:spPr>
          <a:xfrm>
            <a:off x="2088117" y="478616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11F1B4-6E12-48CC-93A1-E5F0D145359E}"/>
              </a:ext>
            </a:extLst>
          </p:cNvPr>
          <p:cNvSpPr/>
          <p:nvPr/>
        </p:nvSpPr>
        <p:spPr>
          <a:xfrm>
            <a:off x="2998078" y="440294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5B5427-89F0-4491-8E47-2EE74DF39D74}"/>
              </a:ext>
            </a:extLst>
          </p:cNvPr>
          <p:cNvSpPr/>
          <p:nvPr/>
        </p:nvSpPr>
        <p:spPr>
          <a:xfrm>
            <a:off x="3876968" y="4802441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029F035-18D3-484F-8E58-37BF0AB0E286}"/>
              </a:ext>
            </a:extLst>
          </p:cNvPr>
          <p:cNvSpPr/>
          <p:nvPr/>
        </p:nvSpPr>
        <p:spPr>
          <a:xfrm>
            <a:off x="4786929" y="4386668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BC07E60-03A4-403B-A9EF-4DA94A40990B}"/>
              </a:ext>
            </a:extLst>
          </p:cNvPr>
          <p:cNvSpPr/>
          <p:nvPr/>
        </p:nvSpPr>
        <p:spPr>
          <a:xfrm>
            <a:off x="5665819" y="478616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3" name="Star: 7 Points 2">
            <a:extLst>
              <a:ext uri="{FF2B5EF4-FFF2-40B4-BE49-F238E27FC236}">
                <a16:creationId xmlns:a16="http://schemas.microsoft.com/office/drawing/2014/main" id="{664E569C-8F25-4458-832E-DDF051E9956D}"/>
              </a:ext>
            </a:extLst>
          </p:cNvPr>
          <p:cNvSpPr/>
          <p:nvPr/>
        </p:nvSpPr>
        <p:spPr>
          <a:xfrm>
            <a:off x="8348235" y="3972999"/>
            <a:ext cx="2718106" cy="2158985"/>
          </a:xfrm>
          <a:prstGeom prst="star7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5p</a:t>
            </a:r>
          </a:p>
        </p:txBody>
      </p:sp>
      <p:sp>
        <p:nvSpPr>
          <p:cNvPr id="2" name="Equals 1">
            <a:extLst>
              <a:ext uri="{FF2B5EF4-FFF2-40B4-BE49-F238E27FC236}">
                <a16:creationId xmlns:a16="http://schemas.microsoft.com/office/drawing/2014/main" id="{70C4FF2C-1328-4CD2-9A45-55E72C759F1B}"/>
              </a:ext>
            </a:extLst>
          </p:cNvPr>
          <p:cNvSpPr/>
          <p:nvPr/>
        </p:nvSpPr>
        <p:spPr>
          <a:xfrm>
            <a:off x="7190913" y="4660397"/>
            <a:ext cx="922065" cy="78123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90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3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1463222" y="136411"/>
            <a:ext cx="948503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How much is this caterpillar 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worth?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Remember to “tap the coins.”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F49866-A6B6-430D-8E38-AAC6D84F3AFF}"/>
              </a:ext>
            </a:extLst>
          </p:cNvPr>
          <p:cNvSpPr/>
          <p:nvPr/>
        </p:nvSpPr>
        <p:spPr>
          <a:xfrm>
            <a:off x="760905" y="4287535"/>
            <a:ext cx="1447060" cy="12961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2BDF92-8075-4413-A7DF-D0DF7F6C64B1}"/>
              </a:ext>
            </a:extLst>
          </p:cNvPr>
          <p:cNvSpPr/>
          <p:nvPr/>
        </p:nvSpPr>
        <p:spPr>
          <a:xfrm>
            <a:off x="1107134" y="4527232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284BBA-008B-45D9-A2D5-46166F5DBD85}"/>
              </a:ext>
            </a:extLst>
          </p:cNvPr>
          <p:cNvSpPr/>
          <p:nvPr/>
        </p:nvSpPr>
        <p:spPr>
          <a:xfrm>
            <a:off x="1579130" y="4519833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oon 7">
            <a:extLst>
              <a:ext uri="{FF2B5EF4-FFF2-40B4-BE49-F238E27FC236}">
                <a16:creationId xmlns:a16="http://schemas.microsoft.com/office/drawing/2014/main" id="{2F7653AF-01D8-48E0-9705-C1516271BDED}"/>
              </a:ext>
            </a:extLst>
          </p:cNvPr>
          <p:cNvSpPr/>
          <p:nvPr/>
        </p:nvSpPr>
        <p:spPr>
          <a:xfrm rot="16200000">
            <a:off x="1355709" y="4906011"/>
            <a:ext cx="257453" cy="550416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2F543DB-5A1E-42E4-95F1-3F4F385F6D90}"/>
              </a:ext>
            </a:extLst>
          </p:cNvPr>
          <p:cNvCxnSpPr>
            <a:cxnSpLocks/>
          </p:cNvCxnSpPr>
          <p:nvPr/>
        </p:nvCxnSpPr>
        <p:spPr>
          <a:xfrm>
            <a:off x="947336" y="3987914"/>
            <a:ext cx="15979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D5404CA-C5B0-4CA9-B031-354E3E73C634}"/>
              </a:ext>
            </a:extLst>
          </p:cNvPr>
          <p:cNvCxnSpPr>
            <a:cxnSpLocks/>
          </p:cNvCxnSpPr>
          <p:nvPr/>
        </p:nvCxnSpPr>
        <p:spPr>
          <a:xfrm flipH="1">
            <a:off x="1839543" y="3987914"/>
            <a:ext cx="15535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10EA69ED-D9BE-4AFA-A6D5-4AA54B66C27A}"/>
              </a:ext>
            </a:extLst>
          </p:cNvPr>
          <p:cNvSpPr/>
          <p:nvPr/>
        </p:nvSpPr>
        <p:spPr>
          <a:xfrm>
            <a:off x="814171" y="3863627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65FE4E8-0DDF-41B9-BC3C-60B4DA663EE2}"/>
              </a:ext>
            </a:extLst>
          </p:cNvPr>
          <p:cNvSpPr/>
          <p:nvPr/>
        </p:nvSpPr>
        <p:spPr>
          <a:xfrm>
            <a:off x="1917222" y="3839466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CF7A2D-57F2-4530-88C9-F1F16136030B}"/>
              </a:ext>
            </a:extLst>
          </p:cNvPr>
          <p:cNvSpPr/>
          <p:nvPr/>
        </p:nvSpPr>
        <p:spPr>
          <a:xfrm>
            <a:off x="2088117" y="478616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11F1B4-6E12-48CC-93A1-E5F0D145359E}"/>
              </a:ext>
            </a:extLst>
          </p:cNvPr>
          <p:cNvSpPr/>
          <p:nvPr/>
        </p:nvSpPr>
        <p:spPr>
          <a:xfrm>
            <a:off x="2998078" y="440294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5B5427-89F0-4491-8E47-2EE74DF39D74}"/>
              </a:ext>
            </a:extLst>
          </p:cNvPr>
          <p:cNvSpPr/>
          <p:nvPr/>
        </p:nvSpPr>
        <p:spPr>
          <a:xfrm>
            <a:off x="3876968" y="4802441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029F035-18D3-484F-8E58-37BF0AB0E286}"/>
              </a:ext>
            </a:extLst>
          </p:cNvPr>
          <p:cNvSpPr/>
          <p:nvPr/>
        </p:nvSpPr>
        <p:spPr>
          <a:xfrm>
            <a:off x="4786929" y="4386668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BC07E60-03A4-403B-A9EF-4DA94A40990B}"/>
              </a:ext>
            </a:extLst>
          </p:cNvPr>
          <p:cNvSpPr/>
          <p:nvPr/>
        </p:nvSpPr>
        <p:spPr>
          <a:xfrm>
            <a:off x="5665819" y="478616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3" name="Star: 7 Points 2">
            <a:extLst>
              <a:ext uri="{FF2B5EF4-FFF2-40B4-BE49-F238E27FC236}">
                <a16:creationId xmlns:a16="http://schemas.microsoft.com/office/drawing/2014/main" id="{664E569C-8F25-4458-832E-DDF051E9956D}"/>
              </a:ext>
            </a:extLst>
          </p:cNvPr>
          <p:cNvSpPr/>
          <p:nvPr/>
        </p:nvSpPr>
        <p:spPr>
          <a:xfrm>
            <a:off x="9342269" y="3928242"/>
            <a:ext cx="2718106" cy="2158985"/>
          </a:xfrm>
          <a:prstGeom prst="star7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7p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312DE73-31F7-45C6-A130-16DD3A308EE7}"/>
              </a:ext>
            </a:extLst>
          </p:cNvPr>
          <p:cNvSpPr/>
          <p:nvPr/>
        </p:nvSpPr>
        <p:spPr>
          <a:xfrm>
            <a:off x="6510291" y="428753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532A0E-1A47-4D1B-938A-BFF7903C6A54}"/>
              </a:ext>
            </a:extLst>
          </p:cNvPr>
          <p:cNvSpPr/>
          <p:nvPr/>
        </p:nvSpPr>
        <p:spPr>
          <a:xfrm>
            <a:off x="7389181" y="4687031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23" name="Equals 22">
            <a:extLst>
              <a:ext uri="{FF2B5EF4-FFF2-40B4-BE49-F238E27FC236}">
                <a16:creationId xmlns:a16="http://schemas.microsoft.com/office/drawing/2014/main" id="{F080D095-CB35-4AB2-87A4-5512A8DE6D78}"/>
              </a:ext>
            </a:extLst>
          </p:cNvPr>
          <p:cNvSpPr/>
          <p:nvPr/>
        </p:nvSpPr>
        <p:spPr>
          <a:xfrm>
            <a:off x="8463379" y="4786164"/>
            <a:ext cx="922065" cy="78123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05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3" grpId="0" animBg="1"/>
      <p:bldP spid="19" grpId="0" animBg="1"/>
      <p:bldP spid="20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1463222" y="136411"/>
            <a:ext cx="948503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How much is this caterpillar 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worth?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Remember to “tap the coins.”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F49866-A6B6-430D-8E38-AAC6D84F3AFF}"/>
              </a:ext>
            </a:extLst>
          </p:cNvPr>
          <p:cNvSpPr/>
          <p:nvPr/>
        </p:nvSpPr>
        <p:spPr>
          <a:xfrm>
            <a:off x="2216843" y="4359605"/>
            <a:ext cx="1447060" cy="12961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2BDF92-8075-4413-A7DF-D0DF7F6C64B1}"/>
              </a:ext>
            </a:extLst>
          </p:cNvPr>
          <p:cNvSpPr/>
          <p:nvPr/>
        </p:nvSpPr>
        <p:spPr>
          <a:xfrm>
            <a:off x="2563072" y="4599302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284BBA-008B-45D9-A2D5-46166F5DBD85}"/>
              </a:ext>
            </a:extLst>
          </p:cNvPr>
          <p:cNvSpPr/>
          <p:nvPr/>
        </p:nvSpPr>
        <p:spPr>
          <a:xfrm>
            <a:off x="3035068" y="4591903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oon 7">
            <a:extLst>
              <a:ext uri="{FF2B5EF4-FFF2-40B4-BE49-F238E27FC236}">
                <a16:creationId xmlns:a16="http://schemas.microsoft.com/office/drawing/2014/main" id="{2F7653AF-01D8-48E0-9705-C1516271BDED}"/>
              </a:ext>
            </a:extLst>
          </p:cNvPr>
          <p:cNvSpPr/>
          <p:nvPr/>
        </p:nvSpPr>
        <p:spPr>
          <a:xfrm rot="16200000">
            <a:off x="2811647" y="4978081"/>
            <a:ext cx="257453" cy="550416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2F543DB-5A1E-42E4-95F1-3F4F385F6D90}"/>
              </a:ext>
            </a:extLst>
          </p:cNvPr>
          <p:cNvCxnSpPr>
            <a:cxnSpLocks/>
          </p:cNvCxnSpPr>
          <p:nvPr/>
        </p:nvCxnSpPr>
        <p:spPr>
          <a:xfrm>
            <a:off x="2403274" y="4059984"/>
            <a:ext cx="15979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D5404CA-C5B0-4CA9-B031-354E3E73C634}"/>
              </a:ext>
            </a:extLst>
          </p:cNvPr>
          <p:cNvCxnSpPr>
            <a:cxnSpLocks/>
          </p:cNvCxnSpPr>
          <p:nvPr/>
        </p:nvCxnSpPr>
        <p:spPr>
          <a:xfrm flipH="1">
            <a:off x="3295481" y="4059984"/>
            <a:ext cx="15535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10EA69ED-D9BE-4AFA-A6D5-4AA54B66C27A}"/>
              </a:ext>
            </a:extLst>
          </p:cNvPr>
          <p:cNvSpPr/>
          <p:nvPr/>
        </p:nvSpPr>
        <p:spPr>
          <a:xfrm>
            <a:off x="2270109" y="3935697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65FE4E8-0DDF-41B9-BC3C-60B4DA663EE2}"/>
              </a:ext>
            </a:extLst>
          </p:cNvPr>
          <p:cNvSpPr/>
          <p:nvPr/>
        </p:nvSpPr>
        <p:spPr>
          <a:xfrm>
            <a:off x="3373160" y="3911536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CF7A2D-57F2-4530-88C9-F1F16136030B}"/>
              </a:ext>
            </a:extLst>
          </p:cNvPr>
          <p:cNvSpPr/>
          <p:nvPr/>
        </p:nvSpPr>
        <p:spPr>
          <a:xfrm>
            <a:off x="3544055" y="485823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11F1B4-6E12-48CC-93A1-E5F0D145359E}"/>
              </a:ext>
            </a:extLst>
          </p:cNvPr>
          <p:cNvSpPr/>
          <p:nvPr/>
        </p:nvSpPr>
        <p:spPr>
          <a:xfrm>
            <a:off x="4454016" y="447501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3" name="Star: 7 Points 2">
            <a:extLst>
              <a:ext uri="{FF2B5EF4-FFF2-40B4-BE49-F238E27FC236}">
                <a16:creationId xmlns:a16="http://schemas.microsoft.com/office/drawing/2014/main" id="{664E569C-8F25-4458-832E-DDF051E9956D}"/>
              </a:ext>
            </a:extLst>
          </p:cNvPr>
          <p:cNvSpPr/>
          <p:nvPr/>
        </p:nvSpPr>
        <p:spPr>
          <a:xfrm>
            <a:off x="7886596" y="3911536"/>
            <a:ext cx="2718106" cy="2158985"/>
          </a:xfrm>
          <a:prstGeom prst="star7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NTPreCursivefk" panose="03000400000000000000" pitchFamily="66" charset="0"/>
              </a:rPr>
              <a:t>4</a:t>
            </a:r>
            <a:r>
              <a:rPr lang="en-GB" sz="88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6C29B76-6ED4-4038-ACB3-2FB1C917911A}"/>
              </a:ext>
            </a:extLst>
          </p:cNvPr>
          <p:cNvSpPr/>
          <p:nvPr/>
        </p:nvSpPr>
        <p:spPr>
          <a:xfrm>
            <a:off x="5408720" y="4627463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18" name="Equals 17">
            <a:extLst>
              <a:ext uri="{FF2B5EF4-FFF2-40B4-BE49-F238E27FC236}">
                <a16:creationId xmlns:a16="http://schemas.microsoft.com/office/drawing/2014/main" id="{C70F83EA-3513-411A-914B-A84313BE70B3}"/>
              </a:ext>
            </a:extLst>
          </p:cNvPr>
          <p:cNvSpPr/>
          <p:nvPr/>
        </p:nvSpPr>
        <p:spPr>
          <a:xfrm>
            <a:off x="6873905" y="4858234"/>
            <a:ext cx="922065" cy="78123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7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3" grpId="0" animBg="1"/>
      <p:bldP spid="19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1463222" y="136411"/>
            <a:ext cx="948503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How much is this caterpillar 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worth?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Remember to “tap the coins.”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F49866-A6B6-430D-8E38-AAC6D84F3AFF}"/>
              </a:ext>
            </a:extLst>
          </p:cNvPr>
          <p:cNvSpPr/>
          <p:nvPr/>
        </p:nvSpPr>
        <p:spPr>
          <a:xfrm>
            <a:off x="760905" y="4287535"/>
            <a:ext cx="1447060" cy="12961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2BDF92-8075-4413-A7DF-D0DF7F6C64B1}"/>
              </a:ext>
            </a:extLst>
          </p:cNvPr>
          <p:cNvSpPr/>
          <p:nvPr/>
        </p:nvSpPr>
        <p:spPr>
          <a:xfrm>
            <a:off x="1107134" y="4527232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284BBA-008B-45D9-A2D5-46166F5DBD85}"/>
              </a:ext>
            </a:extLst>
          </p:cNvPr>
          <p:cNvSpPr/>
          <p:nvPr/>
        </p:nvSpPr>
        <p:spPr>
          <a:xfrm>
            <a:off x="1579130" y="4519833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oon 7">
            <a:extLst>
              <a:ext uri="{FF2B5EF4-FFF2-40B4-BE49-F238E27FC236}">
                <a16:creationId xmlns:a16="http://schemas.microsoft.com/office/drawing/2014/main" id="{2F7653AF-01D8-48E0-9705-C1516271BDED}"/>
              </a:ext>
            </a:extLst>
          </p:cNvPr>
          <p:cNvSpPr/>
          <p:nvPr/>
        </p:nvSpPr>
        <p:spPr>
          <a:xfrm rot="16200000">
            <a:off x="1355709" y="4906011"/>
            <a:ext cx="257453" cy="550416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2F543DB-5A1E-42E4-95F1-3F4F385F6D90}"/>
              </a:ext>
            </a:extLst>
          </p:cNvPr>
          <p:cNvCxnSpPr>
            <a:cxnSpLocks/>
          </p:cNvCxnSpPr>
          <p:nvPr/>
        </p:nvCxnSpPr>
        <p:spPr>
          <a:xfrm>
            <a:off x="947336" y="3987914"/>
            <a:ext cx="15979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D5404CA-C5B0-4CA9-B031-354E3E73C634}"/>
              </a:ext>
            </a:extLst>
          </p:cNvPr>
          <p:cNvCxnSpPr>
            <a:cxnSpLocks/>
          </p:cNvCxnSpPr>
          <p:nvPr/>
        </p:nvCxnSpPr>
        <p:spPr>
          <a:xfrm flipH="1">
            <a:off x="1839543" y="3987914"/>
            <a:ext cx="15535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10EA69ED-D9BE-4AFA-A6D5-4AA54B66C27A}"/>
              </a:ext>
            </a:extLst>
          </p:cNvPr>
          <p:cNvSpPr/>
          <p:nvPr/>
        </p:nvSpPr>
        <p:spPr>
          <a:xfrm>
            <a:off x="814171" y="3863627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65FE4E8-0DDF-41B9-BC3C-60B4DA663EE2}"/>
              </a:ext>
            </a:extLst>
          </p:cNvPr>
          <p:cNvSpPr/>
          <p:nvPr/>
        </p:nvSpPr>
        <p:spPr>
          <a:xfrm>
            <a:off x="1917222" y="3839466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CF7A2D-57F2-4530-88C9-F1F16136030B}"/>
              </a:ext>
            </a:extLst>
          </p:cNvPr>
          <p:cNvSpPr/>
          <p:nvPr/>
        </p:nvSpPr>
        <p:spPr>
          <a:xfrm>
            <a:off x="2088117" y="478616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11F1B4-6E12-48CC-93A1-E5F0D145359E}"/>
              </a:ext>
            </a:extLst>
          </p:cNvPr>
          <p:cNvSpPr/>
          <p:nvPr/>
        </p:nvSpPr>
        <p:spPr>
          <a:xfrm>
            <a:off x="2998078" y="440294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5B5427-89F0-4491-8E47-2EE74DF39D74}"/>
              </a:ext>
            </a:extLst>
          </p:cNvPr>
          <p:cNvSpPr/>
          <p:nvPr/>
        </p:nvSpPr>
        <p:spPr>
          <a:xfrm>
            <a:off x="3876968" y="4802441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029F035-18D3-484F-8E58-37BF0AB0E286}"/>
              </a:ext>
            </a:extLst>
          </p:cNvPr>
          <p:cNvSpPr/>
          <p:nvPr/>
        </p:nvSpPr>
        <p:spPr>
          <a:xfrm>
            <a:off x="4786929" y="4386668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3" name="Star: 7 Points 2">
            <a:extLst>
              <a:ext uri="{FF2B5EF4-FFF2-40B4-BE49-F238E27FC236}">
                <a16:creationId xmlns:a16="http://schemas.microsoft.com/office/drawing/2014/main" id="{664E569C-8F25-4458-832E-DDF051E9956D}"/>
              </a:ext>
            </a:extLst>
          </p:cNvPr>
          <p:cNvSpPr/>
          <p:nvPr/>
        </p:nvSpPr>
        <p:spPr>
          <a:xfrm>
            <a:off x="8440091" y="3972999"/>
            <a:ext cx="2718106" cy="2158985"/>
          </a:xfrm>
          <a:prstGeom prst="star7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6p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EB99B16-D03F-4077-AA5C-A78994872B62}"/>
              </a:ext>
            </a:extLst>
          </p:cNvPr>
          <p:cNvSpPr/>
          <p:nvPr/>
        </p:nvSpPr>
        <p:spPr>
          <a:xfrm>
            <a:off x="5665819" y="4779531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19" name="Equals 18">
            <a:extLst>
              <a:ext uri="{FF2B5EF4-FFF2-40B4-BE49-F238E27FC236}">
                <a16:creationId xmlns:a16="http://schemas.microsoft.com/office/drawing/2014/main" id="{0EB6CFF5-5203-45AD-8CBA-7CA2074E9315}"/>
              </a:ext>
            </a:extLst>
          </p:cNvPr>
          <p:cNvSpPr/>
          <p:nvPr/>
        </p:nvSpPr>
        <p:spPr>
          <a:xfrm>
            <a:off x="7279202" y="4779531"/>
            <a:ext cx="922065" cy="78123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55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3" grpId="0" animBg="1"/>
      <p:bldP spid="25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1463222" y="136411"/>
            <a:ext cx="948503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How much is this caterpillar 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worth?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Remember to “tap the coins.”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F49866-A6B6-430D-8E38-AAC6D84F3AFF}"/>
              </a:ext>
            </a:extLst>
          </p:cNvPr>
          <p:cNvSpPr/>
          <p:nvPr/>
        </p:nvSpPr>
        <p:spPr>
          <a:xfrm>
            <a:off x="760905" y="4287535"/>
            <a:ext cx="1447060" cy="12961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2BDF92-8075-4413-A7DF-D0DF7F6C64B1}"/>
              </a:ext>
            </a:extLst>
          </p:cNvPr>
          <p:cNvSpPr/>
          <p:nvPr/>
        </p:nvSpPr>
        <p:spPr>
          <a:xfrm>
            <a:off x="1107134" y="4527232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284BBA-008B-45D9-A2D5-46166F5DBD85}"/>
              </a:ext>
            </a:extLst>
          </p:cNvPr>
          <p:cNvSpPr/>
          <p:nvPr/>
        </p:nvSpPr>
        <p:spPr>
          <a:xfrm>
            <a:off x="1579130" y="4519833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oon 7">
            <a:extLst>
              <a:ext uri="{FF2B5EF4-FFF2-40B4-BE49-F238E27FC236}">
                <a16:creationId xmlns:a16="http://schemas.microsoft.com/office/drawing/2014/main" id="{2F7653AF-01D8-48E0-9705-C1516271BDED}"/>
              </a:ext>
            </a:extLst>
          </p:cNvPr>
          <p:cNvSpPr/>
          <p:nvPr/>
        </p:nvSpPr>
        <p:spPr>
          <a:xfrm rot="16200000">
            <a:off x="1355709" y="4906011"/>
            <a:ext cx="257453" cy="550416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2F543DB-5A1E-42E4-95F1-3F4F385F6D90}"/>
              </a:ext>
            </a:extLst>
          </p:cNvPr>
          <p:cNvCxnSpPr>
            <a:cxnSpLocks/>
          </p:cNvCxnSpPr>
          <p:nvPr/>
        </p:nvCxnSpPr>
        <p:spPr>
          <a:xfrm>
            <a:off x="947336" y="3987914"/>
            <a:ext cx="15979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D5404CA-C5B0-4CA9-B031-354E3E73C634}"/>
              </a:ext>
            </a:extLst>
          </p:cNvPr>
          <p:cNvCxnSpPr>
            <a:cxnSpLocks/>
          </p:cNvCxnSpPr>
          <p:nvPr/>
        </p:nvCxnSpPr>
        <p:spPr>
          <a:xfrm flipH="1">
            <a:off x="1839543" y="3987914"/>
            <a:ext cx="15535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10EA69ED-D9BE-4AFA-A6D5-4AA54B66C27A}"/>
              </a:ext>
            </a:extLst>
          </p:cNvPr>
          <p:cNvSpPr/>
          <p:nvPr/>
        </p:nvSpPr>
        <p:spPr>
          <a:xfrm>
            <a:off x="814171" y="3863627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65FE4E8-0DDF-41B9-BC3C-60B4DA663EE2}"/>
              </a:ext>
            </a:extLst>
          </p:cNvPr>
          <p:cNvSpPr/>
          <p:nvPr/>
        </p:nvSpPr>
        <p:spPr>
          <a:xfrm>
            <a:off x="1917222" y="3839466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CF7A2D-57F2-4530-88C9-F1F16136030B}"/>
              </a:ext>
            </a:extLst>
          </p:cNvPr>
          <p:cNvSpPr/>
          <p:nvPr/>
        </p:nvSpPr>
        <p:spPr>
          <a:xfrm>
            <a:off x="2088117" y="478616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11F1B4-6E12-48CC-93A1-E5F0D145359E}"/>
              </a:ext>
            </a:extLst>
          </p:cNvPr>
          <p:cNvSpPr/>
          <p:nvPr/>
        </p:nvSpPr>
        <p:spPr>
          <a:xfrm>
            <a:off x="2998078" y="440294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5B5427-89F0-4491-8E47-2EE74DF39D74}"/>
              </a:ext>
            </a:extLst>
          </p:cNvPr>
          <p:cNvSpPr/>
          <p:nvPr/>
        </p:nvSpPr>
        <p:spPr>
          <a:xfrm>
            <a:off x="3876968" y="4802441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3" name="Star: 7 Points 2">
            <a:extLst>
              <a:ext uri="{FF2B5EF4-FFF2-40B4-BE49-F238E27FC236}">
                <a16:creationId xmlns:a16="http://schemas.microsoft.com/office/drawing/2014/main" id="{664E569C-8F25-4458-832E-DDF051E9956D}"/>
              </a:ext>
            </a:extLst>
          </p:cNvPr>
          <p:cNvSpPr/>
          <p:nvPr/>
        </p:nvSpPr>
        <p:spPr>
          <a:xfrm>
            <a:off x="8440091" y="3972999"/>
            <a:ext cx="2718106" cy="2158985"/>
          </a:xfrm>
          <a:prstGeom prst="star7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7p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EB99B16-D03F-4077-AA5C-A78994872B62}"/>
              </a:ext>
            </a:extLst>
          </p:cNvPr>
          <p:cNvSpPr/>
          <p:nvPr/>
        </p:nvSpPr>
        <p:spPr>
          <a:xfrm>
            <a:off x="4787669" y="4195429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4FB8031-6BC8-4BF6-9164-80F8FEC03DD9}"/>
              </a:ext>
            </a:extLst>
          </p:cNvPr>
          <p:cNvSpPr/>
          <p:nvPr/>
        </p:nvSpPr>
        <p:spPr>
          <a:xfrm>
            <a:off x="5955083" y="4795808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20" name="Equals 19">
            <a:extLst>
              <a:ext uri="{FF2B5EF4-FFF2-40B4-BE49-F238E27FC236}">
                <a16:creationId xmlns:a16="http://schemas.microsoft.com/office/drawing/2014/main" id="{0A387707-6AEF-4A71-91DC-58834F49ADBC}"/>
              </a:ext>
            </a:extLst>
          </p:cNvPr>
          <p:cNvSpPr/>
          <p:nvPr/>
        </p:nvSpPr>
        <p:spPr>
          <a:xfrm>
            <a:off x="7423834" y="4786164"/>
            <a:ext cx="922065" cy="78123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77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" grpId="0" animBg="1"/>
      <p:bldP spid="25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1463222" y="136411"/>
            <a:ext cx="948503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How much is this caterpillar 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worth?</a:t>
            </a:r>
          </a:p>
          <a:p>
            <a:pPr algn="ctr"/>
            <a:r>
              <a:rPr lang="en-US" sz="7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Remember to “tap the coins.”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F49866-A6B6-430D-8E38-AAC6D84F3AFF}"/>
              </a:ext>
            </a:extLst>
          </p:cNvPr>
          <p:cNvSpPr/>
          <p:nvPr/>
        </p:nvSpPr>
        <p:spPr>
          <a:xfrm>
            <a:off x="760905" y="4287535"/>
            <a:ext cx="1447060" cy="12961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2BDF92-8075-4413-A7DF-D0DF7F6C64B1}"/>
              </a:ext>
            </a:extLst>
          </p:cNvPr>
          <p:cNvSpPr/>
          <p:nvPr/>
        </p:nvSpPr>
        <p:spPr>
          <a:xfrm>
            <a:off x="1107134" y="4527232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5284BBA-008B-45D9-A2D5-46166F5DBD85}"/>
              </a:ext>
            </a:extLst>
          </p:cNvPr>
          <p:cNvSpPr/>
          <p:nvPr/>
        </p:nvSpPr>
        <p:spPr>
          <a:xfrm>
            <a:off x="1579130" y="4519833"/>
            <a:ext cx="266330" cy="2663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oon 7">
            <a:extLst>
              <a:ext uri="{FF2B5EF4-FFF2-40B4-BE49-F238E27FC236}">
                <a16:creationId xmlns:a16="http://schemas.microsoft.com/office/drawing/2014/main" id="{2F7653AF-01D8-48E0-9705-C1516271BDED}"/>
              </a:ext>
            </a:extLst>
          </p:cNvPr>
          <p:cNvSpPr/>
          <p:nvPr/>
        </p:nvSpPr>
        <p:spPr>
          <a:xfrm rot="16200000">
            <a:off x="1355709" y="4906011"/>
            <a:ext cx="257453" cy="550416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2F543DB-5A1E-42E4-95F1-3F4F385F6D90}"/>
              </a:ext>
            </a:extLst>
          </p:cNvPr>
          <p:cNvCxnSpPr>
            <a:cxnSpLocks/>
          </p:cNvCxnSpPr>
          <p:nvPr/>
        </p:nvCxnSpPr>
        <p:spPr>
          <a:xfrm>
            <a:off x="947336" y="3987914"/>
            <a:ext cx="15979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D5404CA-C5B0-4CA9-B031-354E3E73C634}"/>
              </a:ext>
            </a:extLst>
          </p:cNvPr>
          <p:cNvCxnSpPr>
            <a:cxnSpLocks/>
          </p:cNvCxnSpPr>
          <p:nvPr/>
        </p:nvCxnSpPr>
        <p:spPr>
          <a:xfrm flipH="1">
            <a:off x="1839543" y="3987914"/>
            <a:ext cx="155358" cy="415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10EA69ED-D9BE-4AFA-A6D5-4AA54B66C27A}"/>
              </a:ext>
            </a:extLst>
          </p:cNvPr>
          <p:cNvSpPr/>
          <p:nvPr/>
        </p:nvSpPr>
        <p:spPr>
          <a:xfrm>
            <a:off x="814171" y="3863627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65FE4E8-0DDF-41B9-BC3C-60B4DA663EE2}"/>
              </a:ext>
            </a:extLst>
          </p:cNvPr>
          <p:cNvSpPr/>
          <p:nvPr/>
        </p:nvSpPr>
        <p:spPr>
          <a:xfrm>
            <a:off x="1917222" y="3839466"/>
            <a:ext cx="213064" cy="177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CF7A2D-57F2-4530-88C9-F1F16136030B}"/>
              </a:ext>
            </a:extLst>
          </p:cNvPr>
          <p:cNvSpPr/>
          <p:nvPr/>
        </p:nvSpPr>
        <p:spPr>
          <a:xfrm>
            <a:off x="2088117" y="4786164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11F1B4-6E12-48CC-93A1-E5F0D145359E}"/>
              </a:ext>
            </a:extLst>
          </p:cNvPr>
          <p:cNvSpPr/>
          <p:nvPr/>
        </p:nvSpPr>
        <p:spPr>
          <a:xfrm>
            <a:off x="2998078" y="4402945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5B5427-89F0-4491-8E47-2EE74DF39D74}"/>
              </a:ext>
            </a:extLst>
          </p:cNvPr>
          <p:cNvSpPr/>
          <p:nvPr/>
        </p:nvSpPr>
        <p:spPr>
          <a:xfrm>
            <a:off x="3876968" y="4802441"/>
            <a:ext cx="1074198" cy="104093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1p</a:t>
            </a:r>
          </a:p>
        </p:txBody>
      </p:sp>
      <p:sp>
        <p:nvSpPr>
          <p:cNvPr id="3" name="Star: 7 Points 2">
            <a:extLst>
              <a:ext uri="{FF2B5EF4-FFF2-40B4-BE49-F238E27FC236}">
                <a16:creationId xmlns:a16="http://schemas.microsoft.com/office/drawing/2014/main" id="{664E569C-8F25-4458-832E-DDF051E9956D}"/>
              </a:ext>
            </a:extLst>
          </p:cNvPr>
          <p:cNvSpPr/>
          <p:nvPr/>
        </p:nvSpPr>
        <p:spPr>
          <a:xfrm>
            <a:off x="9346001" y="3993097"/>
            <a:ext cx="2718106" cy="2158985"/>
          </a:xfrm>
          <a:prstGeom prst="star7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NTPreCursivefk" panose="03000400000000000000" pitchFamily="66" charset="0"/>
              </a:rPr>
              <a:t>9</a:t>
            </a:r>
            <a:r>
              <a:rPr lang="en-GB" sz="88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EB99B16-D03F-4077-AA5C-A78994872B62}"/>
              </a:ext>
            </a:extLst>
          </p:cNvPr>
          <p:cNvSpPr/>
          <p:nvPr/>
        </p:nvSpPr>
        <p:spPr>
          <a:xfrm>
            <a:off x="4787669" y="4195429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4FB8031-6BC8-4BF6-9164-80F8FEC03DD9}"/>
              </a:ext>
            </a:extLst>
          </p:cNvPr>
          <p:cNvSpPr/>
          <p:nvPr/>
        </p:nvSpPr>
        <p:spPr>
          <a:xfrm>
            <a:off x="5955083" y="4795808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29C8B46-811C-453A-8842-32CE996EECF2}"/>
              </a:ext>
            </a:extLst>
          </p:cNvPr>
          <p:cNvSpPr/>
          <p:nvPr/>
        </p:nvSpPr>
        <p:spPr>
          <a:xfrm>
            <a:off x="7056654" y="4120727"/>
            <a:ext cx="1374559" cy="129614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21" name="Equals 20">
            <a:extLst>
              <a:ext uri="{FF2B5EF4-FFF2-40B4-BE49-F238E27FC236}">
                <a16:creationId xmlns:a16="http://schemas.microsoft.com/office/drawing/2014/main" id="{D71CD152-C3A1-4E08-8F95-DF307F6AB91A}"/>
              </a:ext>
            </a:extLst>
          </p:cNvPr>
          <p:cNvSpPr/>
          <p:nvPr/>
        </p:nvSpPr>
        <p:spPr>
          <a:xfrm>
            <a:off x="8514326" y="4544988"/>
            <a:ext cx="922065" cy="78123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42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" grpId="0" animBg="1"/>
      <p:bldP spid="25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9C318B-FA88-46E6-8015-DAB0DF5BB1B3}"/>
              </a:ext>
            </a:extLst>
          </p:cNvPr>
          <p:cNvSpPr/>
          <p:nvPr/>
        </p:nvSpPr>
        <p:spPr>
          <a:xfrm>
            <a:off x="472611" y="136411"/>
            <a:ext cx="1146627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Have a go at creating your own coin </a:t>
            </a:r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caterpillars. </a:t>
            </a:r>
          </a:p>
          <a:p>
            <a:pPr algn="ctr"/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Draw around the 1p a</a:t>
            </a:r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nd 2p coins you have at home.</a:t>
            </a:r>
          </a:p>
          <a:p>
            <a:pPr algn="ctr"/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Maybe your adult could give you a total</a:t>
            </a:r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, </a:t>
            </a:r>
          </a:p>
          <a:p>
            <a:pPr algn="ctr"/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and you can create the coin c</a:t>
            </a:r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aterpillar for it – </a:t>
            </a:r>
          </a:p>
          <a:p>
            <a:pPr algn="ctr"/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using your 1p and </a:t>
            </a:r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2</a:t>
            </a:r>
            <a:r>
              <a:rPr lang="en-US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NTPreCursivefk" panose="03000400000000000000" pitchFamily="66" charset="0"/>
              </a:rPr>
              <a:t>p coins. Like these below:</a:t>
            </a:r>
            <a:endParaRPr lang="en-US" sz="4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TPreCursivefk" panose="03000400000000000000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2263A82-3A29-456F-896F-ECFB13A68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650" y="4076083"/>
            <a:ext cx="3558158" cy="232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C65A690B-FDF7-48BA-A653-E9B491DB8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712" y="4652708"/>
            <a:ext cx="4084638" cy="117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AFF2213-8BF5-43A4-91CD-BDB0C37F6C10}"/>
              </a:ext>
            </a:extLst>
          </p:cNvPr>
          <p:cNvSpPr txBox="1"/>
          <p:nvPr/>
        </p:nvSpPr>
        <p:spPr>
          <a:xfrm>
            <a:off x="2734056" y="5623560"/>
            <a:ext cx="804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12p</a:t>
            </a:r>
          </a:p>
        </p:txBody>
      </p:sp>
    </p:spTree>
    <p:extLst>
      <p:ext uri="{BB962C8B-B14F-4D97-AF65-F5344CB8AC3E}">
        <p14:creationId xmlns:p14="http://schemas.microsoft.com/office/powerpoint/2010/main" val="316747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181</Words>
  <Application>Microsoft Office PowerPoint</Application>
  <PresentationFormat>Widescreen</PresentationFormat>
  <Paragraphs>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Luffman</dc:creator>
  <cp:lastModifiedBy>Anneka Luffman</cp:lastModifiedBy>
  <cp:revision>2</cp:revision>
  <dcterms:created xsi:type="dcterms:W3CDTF">2021-02-21T22:37:40Z</dcterms:created>
  <dcterms:modified xsi:type="dcterms:W3CDTF">2021-02-21T22:42:14Z</dcterms:modified>
</cp:coreProperties>
</file>