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9" r:id="rId5"/>
    <p:sldId id="266" r:id="rId6"/>
    <p:sldId id="267" r:id="rId7"/>
    <p:sldId id="268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111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301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388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709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022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638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233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88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247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46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6BF9BE4-94CF-4705-8BA1-CE2C8D326C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515" y="1998125"/>
            <a:ext cx="6847268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Curriculum Plan</a:t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Robins Class</a:t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Year 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B0BF3E-1E10-4B9A-8520-7E6D97C320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7398315" y="1512361"/>
            <a:ext cx="4051170" cy="383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640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1 – Fighting Fit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Recount – Holidays (One event)</a:t>
            </a:r>
          </a:p>
          <a:p>
            <a:r>
              <a:rPr lang="en-GB" dirty="0">
                <a:latin typeface="NTPreCursivefk" panose="03000400000000000000" pitchFamily="66" charset="0"/>
              </a:rPr>
              <a:t>Narrative – Based on Alien Egg</a:t>
            </a:r>
          </a:p>
          <a:p>
            <a:r>
              <a:rPr lang="en-GB" dirty="0">
                <a:latin typeface="NTPreCursivefk" panose="03000400000000000000" pitchFamily="66" charset="0"/>
              </a:rPr>
              <a:t>Instructions – Recovery position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Biography - Louis Braille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2746574"/>
            <a:ext cx="3811190" cy="23083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Number – Counting and Sequencing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Ordering Numbers</a:t>
            </a:r>
          </a:p>
          <a:p>
            <a:r>
              <a:rPr lang="en-GB" dirty="0">
                <a:latin typeface="NTPreCursivefk" panose="03000400000000000000" pitchFamily="66" charset="0"/>
              </a:rPr>
              <a:t>Place Value</a:t>
            </a:r>
          </a:p>
          <a:p>
            <a:r>
              <a:rPr lang="en-GB" dirty="0">
                <a:latin typeface="NTPreCursivefk" panose="03000400000000000000" pitchFamily="66" charset="0"/>
              </a:rPr>
              <a:t>Addition/ Subtraction </a:t>
            </a:r>
          </a:p>
          <a:p>
            <a:r>
              <a:rPr lang="en-GB" dirty="0">
                <a:latin typeface="NTPreCursivefk" panose="03000400000000000000" pitchFamily="66" charset="0"/>
              </a:rPr>
              <a:t>Odds and even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5252151"/>
            <a:ext cx="3811191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Animals, including humans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Effective Searching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99020" y="2449328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Using fruit for art (Paul Cezanne)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9019" y="1071404"/>
            <a:ext cx="351240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History</a:t>
            </a:r>
          </a:p>
          <a:p>
            <a:r>
              <a:rPr lang="en-GB" dirty="0">
                <a:latin typeface="NTPreCursivefk" panose="03000400000000000000" pitchFamily="66" charset="0"/>
              </a:rPr>
              <a:t>Louis Braille</a:t>
            </a:r>
          </a:p>
          <a:p>
            <a:r>
              <a:rPr lang="en-GB" dirty="0">
                <a:latin typeface="NTPreCursivefk" panose="03000400000000000000" pitchFamily="66" charset="0"/>
              </a:rPr>
              <a:t>Florence Nightingale</a:t>
            </a:r>
          </a:p>
          <a:p>
            <a:r>
              <a:rPr lang="en-GB" dirty="0">
                <a:latin typeface="NTPreCursivefk" panose="03000400000000000000" pitchFamily="66" charset="0"/>
              </a:rPr>
              <a:t>Mary Seacole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99019" y="4097180"/>
            <a:ext cx="351044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Ourselves (Music express topic)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5382" y="3262758"/>
            <a:ext cx="351044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Swimming &amp; Tag Rugby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13422" y="5177113"/>
            <a:ext cx="3512404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Languages</a:t>
            </a:r>
          </a:p>
          <a:p>
            <a:r>
              <a:rPr lang="en-GB" dirty="0">
                <a:latin typeface="NTPreCursivefk" panose="03000400000000000000" pitchFamily="66" charset="0"/>
              </a:rPr>
              <a:t>Introduction with register (Focus on French but others can be covered - different ways to say hello, good morning and good afternoon)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2" y="4081436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Thankfulness – Sukkah and Harvest Festival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2" y="2167081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Health, Diet, Being Active, Hygiene, Growing Up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83D1DB1-AA9C-4E35-8DB8-3F081B49CD24}"/>
              </a:ext>
            </a:extLst>
          </p:cNvPr>
          <p:cNvSpPr txBox="1"/>
          <p:nvPr/>
        </p:nvSpPr>
        <p:spPr>
          <a:xfrm>
            <a:off x="4499020" y="3273254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Louis Braille – using chickpeas write name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ECCE13-5C77-40BA-BC22-7144AB7DB148}"/>
              </a:ext>
            </a:extLst>
          </p:cNvPr>
          <p:cNvSpPr txBox="1"/>
          <p:nvPr/>
        </p:nvSpPr>
        <p:spPr>
          <a:xfrm>
            <a:off x="4499019" y="4921106"/>
            <a:ext cx="3522034" cy="923330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6 Dots</a:t>
            </a:r>
          </a:p>
          <a:p>
            <a:r>
              <a:rPr lang="en-GB" dirty="0">
                <a:latin typeface="NTPreCursivefk" panose="03000400000000000000" pitchFamily="66" charset="0"/>
              </a:rPr>
              <a:t>Alien Egg</a:t>
            </a:r>
          </a:p>
        </p:txBody>
      </p:sp>
    </p:spTree>
    <p:extLst>
      <p:ext uri="{BB962C8B-B14F-4D97-AF65-F5344CB8AC3E}">
        <p14:creationId xmlns:p14="http://schemas.microsoft.com/office/powerpoint/2010/main" val="1184576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2 – Food and Celebrations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Recount</a:t>
            </a:r>
          </a:p>
          <a:p>
            <a:r>
              <a:rPr lang="en-GB" dirty="0">
                <a:latin typeface="NTPreCursivefk" panose="03000400000000000000" pitchFamily="66" charset="0"/>
              </a:rPr>
              <a:t>Recipes</a:t>
            </a:r>
          </a:p>
          <a:p>
            <a:r>
              <a:rPr lang="en-GB" dirty="0">
                <a:latin typeface="NTPreCursivefk" panose="03000400000000000000" pitchFamily="66" charset="0"/>
              </a:rPr>
              <a:t>Non-Fiction Food Review</a:t>
            </a:r>
          </a:p>
          <a:p>
            <a:r>
              <a:rPr lang="en-GB" dirty="0">
                <a:latin typeface="NTPreCursivefk" panose="03000400000000000000" pitchFamily="66" charset="0"/>
              </a:rPr>
              <a:t>Narrative</a:t>
            </a:r>
          </a:p>
          <a:p>
            <a:r>
              <a:rPr lang="en-GB" dirty="0">
                <a:latin typeface="NTPreCursivefk" panose="03000400000000000000" pitchFamily="66" charset="0"/>
              </a:rPr>
              <a:t>Celebration Poems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3004503"/>
            <a:ext cx="3811190" cy="23083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Multiplication and Division (by sharing)</a:t>
            </a:r>
          </a:p>
          <a:p>
            <a:r>
              <a:rPr lang="en-GB" dirty="0">
                <a:latin typeface="NTPreCursivefk" panose="03000400000000000000" pitchFamily="66" charset="0"/>
              </a:rPr>
              <a:t>Doubles</a:t>
            </a:r>
          </a:p>
          <a:p>
            <a:r>
              <a:rPr lang="en-GB" dirty="0">
                <a:latin typeface="NTPreCursivefk" panose="03000400000000000000" pitchFamily="66" charset="0"/>
              </a:rPr>
              <a:t>Money</a:t>
            </a:r>
          </a:p>
          <a:p>
            <a:r>
              <a:rPr lang="en-GB" dirty="0">
                <a:latin typeface="NTPreCursivefk" panose="03000400000000000000" pitchFamily="66" charset="0"/>
              </a:rPr>
              <a:t>Place Value</a:t>
            </a:r>
          </a:p>
          <a:p>
            <a:r>
              <a:rPr lang="en-GB" dirty="0">
                <a:latin typeface="NTPreCursivefk" panose="03000400000000000000" pitchFamily="66" charset="0"/>
              </a:rPr>
              <a:t>Shape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5" y="5491011"/>
            <a:ext cx="3811191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Animals, including humans</a:t>
            </a:r>
          </a:p>
          <a:p>
            <a:r>
              <a:rPr lang="en-GB" dirty="0">
                <a:latin typeface="NTPreCursivefk" panose="03000400000000000000" pitchFamily="66" charset="0"/>
              </a:rPr>
              <a:t>One week focus on current season - Autumn (Seasonal change)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Lego Builders</a:t>
            </a:r>
          </a:p>
          <a:p>
            <a:r>
              <a:rPr lang="en-GB" dirty="0">
                <a:latin typeface="NTPreCursivefk" panose="03000400000000000000" pitchFamily="66" charset="0"/>
              </a:rPr>
              <a:t>Technology Outside School</a:t>
            </a:r>
          </a:p>
          <a:p>
            <a:r>
              <a:rPr lang="en-GB" dirty="0">
                <a:latin typeface="NTPreCursivefk" panose="03000400000000000000" pitchFamily="66" charset="0"/>
              </a:rPr>
              <a:t>Grouping &amp; Sorting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99020" y="2173692"/>
            <a:ext cx="3512403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Bonfire Night Pictures (Chalk)</a:t>
            </a:r>
          </a:p>
          <a:p>
            <a:r>
              <a:rPr lang="en-GB" dirty="0">
                <a:latin typeface="NTPreCursivefk" panose="03000400000000000000" pitchFamily="66" charset="0"/>
              </a:rPr>
              <a:t>Remembrance Day</a:t>
            </a:r>
          </a:p>
          <a:p>
            <a:r>
              <a:rPr lang="en-GB" dirty="0">
                <a:latin typeface="NTPreCursivefk" panose="03000400000000000000" pitchFamily="66" charset="0"/>
              </a:rPr>
              <a:t>Christmas Art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08305" y="3552979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Design a Healthy Meal (Link to Science)</a:t>
            </a:r>
          </a:p>
          <a:p>
            <a:r>
              <a:rPr lang="en-GB" dirty="0">
                <a:latin typeface="NTPreCursivefk" panose="03000400000000000000" pitchFamily="66" charset="0"/>
              </a:rPr>
              <a:t>Cooking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9019" y="1071404"/>
            <a:ext cx="351240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History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Gunpowder Plot</a:t>
            </a:r>
          </a:p>
          <a:p>
            <a:r>
              <a:rPr lang="en-GB" dirty="0">
                <a:latin typeface="NTPreCursivefk" panose="03000400000000000000" pitchFamily="66" charset="0"/>
              </a:rPr>
              <a:t>Remembrance Day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08305" y="4653904"/>
            <a:ext cx="351240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Harvest and Nativity Songs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2" y="3550253"/>
            <a:ext cx="351240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Swimming and Yoga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13421" y="5466570"/>
            <a:ext cx="351240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Languages</a:t>
            </a:r>
          </a:p>
          <a:p>
            <a:r>
              <a:rPr lang="en-GB" dirty="0">
                <a:latin typeface="NTPreCursivefk" panose="03000400000000000000" pitchFamily="66" charset="0"/>
              </a:rPr>
              <a:t>French - Foods - Introduction with register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1" y="4369912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Thankfulness</a:t>
            </a:r>
          </a:p>
          <a:p>
            <a:r>
              <a:rPr lang="en-GB" dirty="0">
                <a:latin typeface="NTPreCursivefk" panose="03000400000000000000" pitchFamily="66" charset="0"/>
              </a:rPr>
              <a:t>Diwali, Hanukkah, The Nativity Story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3" y="2726327"/>
            <a:ext cx="351240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Sleep, feelings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4E97D4E-025E-4DB5-ACB8-FDD4DEABBFB1}"/>
              </a:ext>
            </a:extLst>
          </p:cNvPr>
          <p:cNvSpPr txBox="1"/>
          <p:nvPr/>
        </p:nvSpPr>
        <p:spPr>
          <a:xfrm>
            <a:off x="4508305" y="5489071"/>
            <a:ext cx="3512403" cy="1200329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Tasty Poems</a:t>
            </a:r>
          </a:p>
          <a:p>
            <a:r>
              <a:rPr lang="en-GB" dirty="0">
                <a:latin typeface="NTPreCursivefk" panose="03000400000000000000" pitchFamily="66" charset="0"/>
              </a:rPr>
              <a:t>Celebrations Around the World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Snowman</a:t>
            </a:r>
          </a:p>
        </p:txBody>
      </p:sp>
    </p:spTree>
    <p:extLst>
      <p:ext uri="{BB962C8B-B14F-4D97-AF65-F5344CB8AC3E}">
        <p14:creationId xmlns:p14="http://schemas.microsoft.com/office/powerpoint/2010/main" val="1097940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3 – Toys from the Past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Recount</a:t>
            </a:r>
          </a:p>
          <a:p>
            <a:r>
              <a:rPr lang="en-GB" dirty="0">
                <a:latin typeface="NTPreCursivefk" panose="03000400000000000000" pitchFamily="66" charset="0"/>
              </a:rPr>
              <a:t>Narrative - Toy Story (Adventure Story) – Boxing Clever</a:t>
            </a:r>
          </a:p>
          <a:p>
            <a:r>
              <a:rPr lang="en-GB" dirty="0">
                <a:latin typeface="NTPreCursivefk" panose="03000400000000000000" pitchFamily="66" charset="0"/>
              </a:rPr>
              <a:t>Wanted Poster</a:t>
            </a:r>
          </a:p>
          <a:p>
            <a:r>
              <a:rPr lang="en-GB" dirty="0">
                <a:latin typeface="NTPreCursivefk" panose="03000400000000000000" pitchFamily="66" charset="0"/>
              </a:rPr>
              <a:t>Character Description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Non-Fiction Writing – How Toys have changed over time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3559917"/>
            <a:ext cx="3811190" cy="175432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Shape including Position and Direction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Fractions of shapes and numbers</a:t>
            </a:r>
          </a:p>
          <a:p>
            <a:r>
              <a:rPr lang="en-GB" dirty="0">
                <a:latin typeface="NTPreCursivefk" panose="03000400000000000000" pitchFamily="66" charset="0"/>
              </a:rPr>
              <a:t>Statistics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5493843"/>
            <a:ext cx="3811191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Use of Materials</a:t>
            </a:r>
          </a:p>
          <a:p>
            <a:r>
              <a:rPr lang="en-GB" dirty="0">
                <a:latin typeface="NTPreCursivefk" panose="03000400000000000000" pitchFamily="66" charset="0"/>
              </a:rPr>
              <a:t>One week focus on current season - Winter (Seasonal change)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Creating Pictures</a:t>
            </a:r>
          </a:p>
          <a:p>
            <a:r>
              <a:rPr lang="en-GB" dirty="0">
                <a:latin typeface="NTPreCursivefk" panose="03000400000000000000" pitchFamily="66" charset="0"/>
              </a:rPr>
              <a:t>Spreadsheets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99020" y="2449328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Design a Toy – Using Leavers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9019" y="1071404"/>
            <a:ext cx="351240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History</a:t>
            </a:r>
          </a:p>
          <a:p>
            <a:r>
              <a:rPr lang="en-GB" dirty="0">
                <a:latin typeface="NTPreCursivefk" panose="03000400000000000000" pitchFamily="66" charset="0"/>
              </a:rPr>
              <a:t>Change of toys over time (Teddy Bears)</a:t>
            </a:r>
          </a:p>
          <a:p>
            <a:r>
              <a:rPr lang="en-GB" dirty="0">
                <a:latin typeface="NTPreCursivefk" panose="03000400000000000000" pitchFamily="66" charset="0"/>
              </a:rPr>
              <a:t>Change in different types of toys played with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99020" y="3273254"/>
            <a:ext cx="351240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Listening to Toys – Music Express</a:t>
            </a:r>
          </a:p>
          <a:p>
            <a:r>
              <a:rPr lang="en-GB" dirty="0">
                <a:latin typeface="NTPreCursivefk" panose="03000400000000000000" pitchFamily="66" charset="0"/>
              </a:rPr>
              <a:t>Creating own music for Toy Story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3" y="3480077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Gymnastics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4" y="4327085"/>
            <a:ext cx="349274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God (Islam)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3" y="2383496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Different ways to learn and play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90BF87A-E1E6-4347-80C3-26909B7B134D}"/>
              </a:ext>
            </a:extLst>
          </p:cNvPr>
          <p:cNvSpPr txBox="1"/>
          <p:nvPr/>
        </p:nvSpPr>
        <p:spPr>
          <a:xfrm>
            <a:off x="4499018" y="4382338"/>
            <a:ext cx="3512403" cy="1200329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Dogger</a:t>
            </a:r>
          </a:p>
          <a:p>
            <a:r>
              <a:rPr lang="en-GB" dirty="0">
                <a:latin typeface="NTPreCursivefk" panose="03000400000000000000" pitchFamily="66" charset="0"/>
              </a:rPr>
              <a:t>Lost in the Toy Museum</a:t>
            </a:r>
          </a:p>
          <a:p>
            <a:r>
              <a:rPr lang="en-GB" dirty="0">
                <a:latin typeface="NTPreCursivefk" panose="03000400000000000000" pitchFamily="66" charset="0"/>
              </a:rPr>
              <a:t>Old Bear</a:t>
            </a:r>
          </a:p>
        </p:txBody>
      </p:sp>
    </p:spTree>
    <p:extLst>
      <p:ext uri="{BB962C8B-B14F-4D97-AF65-F5344CB8AC3E}">
        <p14:creationId xmlns:p14="http://schemas.microsoft.com/office/powerpoint/2010/main" val="1049408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4 – Homes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Letter – Sorry from Mr Wolf (The Three Little Pigs)</a:t>
            </a:r>
          </a:p>
          <a:p>
            <a:r>
              <a:rPr lang="en-GB" dirty="0">
                <a:latin typeface="NTPreCursivefk" panose="03000400000000000000" pitchFamily="66" charset="0"/>
              </a:rPr>
              <a:t>Non-Chronological Report – Homes Around the World</a:t>
            </a:r>
          </a:p>
          <a:p>
            <a:r>
              <a:rPr lang="en-GB" dirty="0">
                <a:latin typeface="NTPreCursivefk" panose="03000400000000000000" pitchFamily="66" charset="0"/>
              </a:rPr>
              <a:t>Recount – The Three Little Pigs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3008121"/>
            <a:ext cx="3811190" cy="23083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Addition and Subtraction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Place Value – More and Less than</a:t>
            </a:r>
          </a:p>
          <a:p>
            <a:r>
              <a:rPr lang="en-GB" dirty="0">
                <a:latin typeface="NTPreCursivefk" panose="03000400000000000000" pitchFamily="66" charset="0"/>
              </a:rPr>
              <a:t>Division</a:t>
            </a:r>
          </a:p>
          <a:p>
            <a:r>
              <a:rPr lang="en-GB" dirty="0">
                <a:latin typeface="NTPreCursivefk" panose="03000400000000000000" pitchFamily="66" charset="0"/>
              </a:rPr>
              <a:t>Inverse Operations - Addition and Subtraction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Rounding and Estimating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5498247"/>
            <a:ext cx="3811191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Everyday Materials</a:t>
            </a:r>
          </a:p>
          <a:p>
            <a:r>
              <a:rPr lang="en-GB" dirty="0">
                <a:latin typeface="NTPreCursivefk" panose="03000400000000000000" pitchFamily="66" charset="0"/>
              </a:rPr>
              <a:t>One week focus on current season - Spring (Seasonal change)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Spreadsheets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15924" y="2943339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Paul Horton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15923" y="1071404"/>
            <a:ext cx="34955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History</a:t>
            </a:r>
          </a:p>
          <a:p>
            <a:r>
              <a:rPr lang="en-GB" dirty="0">
                <a:latin typeface="NTPreCursivefk" panose="03000400000000000000" pitchFamily="66" charset="0"/>
              </a:rPr>
              <a:t>Differences in Modern and Victorian Houses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15924" y="4533786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Storm Hand Percussion – different dimensions of music to create hand choir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3" y="3273629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Football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3" y="4097930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Being Human (Islam)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3" y="2172329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Living in the Wider World - Responsibilities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509B54-B618-41EC-B29E-B0F1C0A5CBFC}"/>
              </a:ext>
            </a:extLst>
          </p:cNvPr>
          <p:cNvSpPr txBox="1"/>
          <p:nvPr/>
        </p:nvSpPr>
        <p:spPr>
          <a:xfrm>
            <a:off x="4515924" y="2145871"/>
            <a:ext cx="349549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Human Geography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7872417-5CE9-4AF8-A9E0-93F911812979}"/>
              </a:ext>
            </a:extLst>
          </p:cNvPr>
          <p:cNvSpPr txBox="1"/>
          <p:nvPr/>
        </p:nvSpPr>
        <p:spPr>
          <a:xfrm>
            <a:off x="4515924" y="3742633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Design a Home (The Three Little Pigs)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AA3E6CB-2FC5-4EC3-A45C-B5BC6FB0B4F6}"/>
              </a:ext>
            </a:extLst>
          </p:cNvPr>
          <p:cNvSpPr txBox="1"/>
          <p:nvPr/>
        </p:nvSpPr>
        <p:spPr>
          <a:xfrm>
            <a:off x="4515924" y="5611407"/>
            <a:ext cx="3512403" cy="646331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Three Little Pigs</a:t>
            </a:r>
          </a:p>
        </p:txBody>
      </p:sp>
    </p:spTree>
    <p:extLst>
      <p:ext uri="{BB962C8B-B14F-4D97-AF65-F5344CB8AC3E}">
        <p14:creationId xmlns:p14="http://schemas.microsoft.com/office/powerpoint/2010/main" val="484008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5 – Around the World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Food review</a:t>
            </a:r>
          </a:p>
          <a:p>
            <a:r>
              <a:rPr lang="en-GB" dirty="0">
                <a:latin typeface="NTPreCursivefk" panose="03000400000000000000" pitchFamily="66" charset="0"/>
              </a:rPr>
              <a:t>Persuasive Writing – around the world</a:t>
            </a:r>
          </a:p>
          <a:p>
            <a:r>
              <a:rPr lang="en-GB" dirty="0">
                <a:latin typeface="NTPreCursivefk" panose="03000400000000000000" pitchFamily="66" charset="0"/>
              </a:rPr>
              <a:t>Diary – Amazing Grace/ Hue Boy</a:t>
            </a:r>
          </a:p>
          <a:p>
            <a:r>
              <a:rPr lang="en-GB" dirty="0">
                <a:latin typeface="NTPreCursivefk" panose="03000400000000000000" pitchFamily="66" charset="0"/>
              </a:rPr>
              <a:t>Weather Poems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6173" y="2688592"/>
            <a:ext cx="3830844" cy="20313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  <a:endParaRPr lang="en-GB" dirty="0">
              <a:latin typeface="NTPreCursivefk" panose="03000400000000000000" pitchFamily="66" charset="0"/>
            </a:endParaRPr>
          </a:p>
          <a:p>
            <a:r>
              <a:rPr lang="en-GB" dirty="0">
                <a:latin typeface="NTPreCursivefk" panose="03000400000000000000" pitchFamily="66" charset="0"/>
              </a:rPr>
              <a:t>Time</a:t>
            </a:r>
          </a:p>
          <a:p>
            <a:r>
              <a:rPr lang="en-GB" dirty="0">
                <a:latin typeface="NTPreCursivefk" panose="03000400000000000000" pitchFamily="66" charset="0"/>
              </a:rPr>
              <a:t>Measure – Length, Mass and Capacity</a:t>
            </a:r>
          </a:p>
          <a:p>
            <a:r>
              <a:rPr lang="en-GB" dirty="0">
                <a:latin typeface="NTPreCursivefk" panose="03000400000000000000" pitchFamily="66" charset="0"/>
              </a:rPr>
              <a:t>Inverse Operations – Multiplication and Division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4859188"/>
            <a:ext cx="3811191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Plants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Coding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82114" y="2449328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Travel art – different places around the world – layering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2114" y="3547826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Music from different countries - Digeridoo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4" y="3550253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Tennis and Sports Evening Practice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4" y="4374179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Community (Islam)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4" y="2172329"/>
            <a:ext cx="3512403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Relationships – Being Kind</a:t>
            </a:r>
          </a:p>
          <a:p>
            <a:r>
              <a:rPr lang="en-GB" dirty="0">
                <a:latin typeface="NTPreCursivefk" panose="03000400000000000000" pitchFamily="66" charset="0"/>
              </a:rPr>
              <a:t>Relationships – Being Listened to, Stranger Danger, Keeping Secrets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509B54-B618-41EC-B29E-B0F1C0A5CBFC}"/>
              </a:ext>
            </a:extLst>
          </p:cNvPr>
          <p:cNvSpPr txBox="1"/>
          <p:nvPr/>
        </p:nvSpPr>
        <p:spPr>
          <a:xfrm>
            <a:off x="4482114" y="1071404"/>
            <a:ext cx="3512403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Name and Locate Seven Continents and Five Oceans</a:t>
            </a:r>
          </a:p>
          <a:p>
            <a:r>
              <a:rPr lang="en-GB" dirty="0">
                <a:latin typeface="NTPreCursivefk" panose="03000400000000000000" pitchFamily="66" charset="0"/>
              </a:rPr>
              <a:t>Climates Around the World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4CA09A3-EB11-459A-B246-CD84A5A9760E}"/>
              </a:ext>
            </a:extLst>
          </p:cNvPr>
          <p:cNvSpPr txBox="1"/>
          <p:nvPr/>
        </p:nvSpPr>
        <p:spPr>
          <a:xfrm>
            <a:off x="4482114" y="4646324"/>
            <a:ext cx="3512403" cy="923330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Amazing Grace</a:t>
            </a:r>
          </a:p>
          <a:p>
            <a:r>
              <a:rPr lang="en-GB" dirty="0">
                <a:latin typeface="NTPreCursivefk" panose="03000400000000000000" pitchFamily="66" charset="0"/>
              </a:rPr>
              <a:t>Hue Boy</a:t>
            </a:r>
          </a:p>
        </p:txBody>
      </p:sp>
    </p:spTree>
    <p:extLst>
      <p:ext uri="{BB962C8B-B14F-4D97-AF65-F5344CB8AC3E}">
        <p14:creationId xmlns:p14="http://schemas.microsoft.com/office/powerpoint/2010/main" val="1789974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6 – Global Gardens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Non-Chronological Report – How Plants Grow</a:t>
            </a:r>
          </a:p>
          <a:p>
            <a:r>
              <a:rPr lang="en-GB" dirty="0">
                <a:latin typeface="NTPreCursivefk" panose="03000400000000000000" pitchFamily="66" charset="0"/>
              </a:rPr>
              <a:t>Labels – Plants</a:t>
            </a:r>
          </a:p>
          <a:p>
            <a:r>
              <a:rPr lang="en-GB" dirty="0">
                <a:latin typeface="NTPreCursivefk" panose="03000400000000000000" pitchFamily="66" charset="0"/>
              </a:rPr>
              <a:t>Setting Description - Garden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2450506"/>
            <a:ext cx="3811190" cy="20313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Addition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Subtraction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Multiplication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Division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5" y="4660015"/>
            <a:ext cx="3811191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Plants</a:t>
            </a:r>
          </a:p>
          <a:p>
            <a:r>
              <a:rPr lang="en-GB" dirty="0">
                <a:latin typeface="NTPreCursivefk" panose="03000400000000000000" pitchFamily="66" charset="0"/>
              </a:rPr>
              <a:t>One week focus on current season - Summer (Seasonal change)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Coding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99018" y="1895330"/>
            <a:ext cx="3512403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Claude Monet – The Waterlily Pond</a:t>
            </a:r>
          </a:p>
          <a:p>
            <a:r>
              <a:rPr lang="en-GB" dirty="0">
                <a:latin typeface="NTPreCursivefk" panose="03000400000000000000" pitchFamily="66" charset="0"/>
              </a:rPr>
              <a:t>Andy Goldsworthy – Land Sculpture</a:t>
            </a:r>
          </a:p>
          <a:p>
            <a:r>
              <a:rPr lang="en-GB" dirty="0">
                <a:latin typeface="NTPreCursivefk" panose="03000400000000000000" pitchFamily="66" charset="0"/>
              </a:rPr>
              <a:t>Vincent Van Gough – Sunflower &amp; Starry Night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99019" y="3550253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Design a Garden</a:t>
            </a:r>
          </a:p>
          <a:p>
            <a:r>
              <a:rPr lang="en-GB" dirty="0">
                <a:latin typeface="NTPreCursivefk" panose="03000400000000000000" pitchFamily="66" charset="0"/>
              </a:rPr>
              <a:t>Plant Pot – Using Sliders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99019" y="4652166"/>
            <a:ext cx="349596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Sound walk – live sounds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4" y="3545840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Athletics and Sports Evening Practice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4" y="4370842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Life Journey (Islam)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4" y="2166078"/>
            <a:ext cx="3512403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Keeping Safe in the Sun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New Year/Class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509B54-B618-41EC-B29E-B0F1C0A5CBFC}"/>
              </a:ext>
            </a:extLst>
          </p:cNvPr>
          <p:cNvSpPr txBox="1"/>
          <p:nvPr/>
        </p:nvSpPr>
        <p:spPr>
          <a:xfrm>
            <a:off x="4499020" y="1071404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Locate Gardens Around the World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1017155-A644-4D4D-A00D-F0314FB2A520}"/>
              </a:ext>
            </a:extLst>
          </p:cNvPr>
          <p:cNvSpPr txBox="1"/>
          <p:nvPr/>
        </p:nvSpPr>
        <p:spPr>
          <a:xfrm>
            <a:off x="4499018" y="5477080"/>
            <a:ext cx="3512403" cy="646331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Global Garden</a:t>
            </a:r>
          </a:p>
        </p:txBody>
      </p:sp>
    </p:spTree>
    <p:extLst>
      <p:ext uri="{BB962C8B-B14F-4D97-AF65-F5344CB8AC3E}">
        <p14:creationId xmlns:p14="http://schemas.microsoft.com/office/powerpoint/2010/main" val="39747469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1792</TotalTime>
  <Words>854</Words>
  <Application>Microsoft Office PowerPoint</Application>
  <PresentationFormat>Widescreen</PresentationFormat>
  <Paragraphs>230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NTPreCursivefk</vt:lpstr>
      <vt:lpstr>Office Theme</vt:lpstr>
      <vt:lpstr>Curriculum Plan Robins Class Year 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 Hornsey</dc:creator>
  <cp:lastModifiedBy>Luke Hornsey</cp:lastModifiedBy>
  <cp:revision>69</cp:revision>
  <cp:lastPrinted>2019-08-29T10:32:59Z</cp:lastPrinted>
  <dcterms:created xsi:type="dcterms:W3CDTF">2019-06-12T20:41:52Z</dcterms:created>
  <dcterms:modified xsi:type="dcterms:W3CDTF">2021-10-29T15:26:48Z</dcterms:modified>
</cp:coreProperties>
</file>