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29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8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938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488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208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93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95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344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702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270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919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694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912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616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77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6960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061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5775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40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C827D-AC30-4ACD-9EC6-8E116040A471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56DCF-CE04-4578-A4F3-01D251AD0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925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noFill/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      earthquakes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49253"/>
            <a:ext cx="9448800" cy="685800"/>
          </a:xfrm>
          <a:noFill/>
        </p:spPr>
        <p:txBody>
          <a:bodyPr/>
          <a:lstStyle/>
          <a:p>
            <a:r>
              <a:rPr lang="en-GB" dirty="0" smtClean="0"/>
              <a:t>                                               By Lorelei and Emilia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464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What is an earthquake? 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An earthquake is a type of natural disaster that occurs underground.</a:t>
            </a:r>
          </a:p>
          <a:p>
            <a:r>
              <a:rPr lang="en-GB" sz="2800" dirty="0"/>
              <a:t>Luckily, in England it is quite rare for it to happen and you can’t even feel them most of the time.</a:t>
            </a:r>
          </a:p>
          <a:p>
            <a:r>
              <a:rPr lang="en-GB" sz="2800" dirty="0"/>
              <a:t>However, in some countries </a:t>
            </a:r>
            <a:r>
              <a:rPr lang="en-GB" sz="2800" dirty="0" smtClean="0"/>
              <a:t>e.g. Kobe, Japan </a:t>
            </a:r>
            <a:r>
              <a:rPr lang="en-GB" sz="2800" dirty="0"/>
              <a:t>1989 there are disastrous earthquakes that demolish buildings and create cracks in the earth.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16661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What can earthquakes do to buildings?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697" y="2057401"/>
            <a:ext cx="5926262" cy="34161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11415" y="2331076"/>
            <a:ext cx="42757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As you can see cities are absolutely destroyed in earthquakes.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94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How are earthquakes caused?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Earthquakes are caused by tectonic plates rubbing together to cause friction and soundwaves.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592" y="3092539"/>
            <a:ext cx="6597002" cy="376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9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 the layers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280" y="1717927"/>
            <a:ext cx="7035957" cy="44254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68237" y="2459865"/>
            <a:ext cx="36060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These are the 4 layers of the earth.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64763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H="1">
            <a:off x="6194738" y="154546"/>
            <a:ext cx="12879" cy="67034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65194" y="296214"/>
            <a:ext cx="45977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rial Black" panose="020B0A04020102020204" pitchFamily="34" charset="0"/>
              </a:rPr>
              <a:t>Inner core!!!</a:t>
            </a:r>
            <a:endParaRPr lang="en-GB" sz="60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33352" y="942545"/>
            <a:ext cx="3116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rial Black" panose="020B0A04020102020204" pitchFamily="34" charset="0"/>
              </a:rPr>
              <a:t>Outer core!!!</a:t>
            </a:r>
            <a:endParaRPr lang="en-GB" sz="6000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0913" y="3069275"/>
            <a:ext cx="51644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outer core of the earth s a flued layer about 2400km thick and it lyres above the inner core and below the mantle. 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697013" y="3322750"/>
            <a:ext cx="53447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It is manly a solid ball with a diameter of 2400. Also it is the most hottest place in earth.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89560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78828" y="154546"/>
            <a:ext cx="103031" cy="67034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181859" y="321972"/>
            <a:ext cx="5009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rial Black" panose="020B0A04020102020204" pitchFamily="34" charset="0"/>
              </a:rPr>
              <a:t>Mantle!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400800" y="1609859"/>
            <a:ext cx="54348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  <a:r>
              <a:rPr lang="en-GB" sz="2800" dirty="0" smtClean="0"/>
              <a:t>his is the solid bulk of the earths insides. Also it lies below the crust.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962" y="2967403"/>
            <a:ext cx="4701675" cy="4325541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8976575" y="3267079"/>
            <a:ext cx="965915" cy="59658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743199" y="535565"/>
            <a:ext cx="37863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rial Black" panose="020B0A04020102020204" pitchFamily="34" charset="0"/>
              </a:rPr>
              <a:t>The crust!</a:t>
            </a:r>
            <a:endParaRPr lang="en-GB" sz="60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8186" y="2302356"/>
            <a:ext cx="42500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crust is the land and rock that </a:t>
            </a:r>
            <a:r>
              <a:rPr lang="en-GB" sz="2800" dirty="0" smtClean="0"/>
              <a:t>we see and stand on.  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846" y="3597507"/>
            <a:ext cx="3701969" cy="340466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389830" y="3400023"/>
            <a:ext cx="808683" cy="579549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46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  <p:bldP spid="10" grpId="0"/>
      <p:bldP spid="11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945487" y="502276"/>
            <a:ext cx="67227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Drills!</a:t>
            </a:r>
            <a:endParaRPr lang="en-GB" sz="6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491" y="1635618"/>
            <a:ext cx="6087779" cy="2008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09893" y="1635618"/>
            <a:ext cx="5331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a earthquake you need to follow these simple rules.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709893" y="2537138"/>
            <a:ext cx="4005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 Japanese schools they would practise these like we practise for a fire.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3580" y="3715657"/>
            <a:ext cx="3660888" cy="26725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0152" y="4018208"/>
            <a:ext cx="65038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drop= go on to the floor</a:t>
            </a:r>
          </a:p>
          <a:p>
            <a:r>
              <a:rPr lang="en-GB" sz="3200" dirty="0" smtClean="0"/>
              <a:t>cover= move under a table</a:t>
            </a:r>
          </a:p>
          <a:p>
            <a:r>
              <a:rPr lang="en-GB" sz="3200" dirty="0" smtClean="0"/>
              <a:t>Hold on</a:t>
            </a:r>
            <a:r>
              <a:rPr lang="en-GB" sz="3200" dirty="0"/>
              <a:t>= </a:t>
            </a:r>
            <a:r>
              <a:rPr lang="en-GB" sz="3200" dirty="0" smtClean="0"/>
              <a:t>hold </a:t>
            </a:r>
            <a:r>
              <a:rPr lang="en-GB" sz="3200" dirty="0"/>
              <a:t>on to the </a:t>
            </a:r>
            <a:r>
              <a:rPr lang="en-GB" sz="3200" dirty="0" smtClean="0"/>
              <a:t>table legs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6600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Richter scale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44699" y="1688069"/>
            <a:ext cx="11784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number scale designed to show the size, or magnitude, of an earthquake.</a:t>
            </a:r>
          </a:p>
          <a:p>
            <a:r>
              <a:rPr lang="en-GB" dirty="0" smtClean="0"/>
              <a:t>The largest earthquake ever recorded was 9.5. The Kobe earthquake was a seven.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25" y="2334400"/>
            <a:ext cx="3986213" cy="45337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756" y="2620572"/>
            <a:ext cx="4806705" cy="378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5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What else can earthquakes cause</a:t>
            </a:r>
            <a:r>
              <a:rPr lang="en-GB" sz="6000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?</a:t>
            </a:r>
            <a:endParaRPr lang="en-GB" sz="60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245" y="2382592"/>
            <a:ext cx="11590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Earthquake are also known to be under the sea and then if it is bad then it will cause a huge tidal wave called a tsunami.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622" y="3265217"/>
            <a:ext cx="4675956" cy="31400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2777" y="2761619"/>
            <a:ext cx="5858513" cy="3879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7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44512" y="638226"/>
            <a:ext cx="57826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Famous earthquakes</a:t>
            </a:r>
            <a:endParaRPr lang="en-GB" sz="6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0462" y="1996225"/>
            <a:ext cx="2047741" cy="3296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69" y="2582936"/>
            <a:ext cx="6967806" cy="38684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12515" y="1377661"/>
            <a:ext cx="3381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 smtClean="0"/>
              <a:t>Kobe, Japan 1989</a:t>
            </a:r>
          </a:p>
          <a:p>
            <a:r>
              <a:rPr lang="en-GB" sz="2800" dirty="0" smtClean="0"/>
              <a:t>San Francisco, USA 1980</a:t>
            </a:r>
          </a:p>
          <a:p>
            <a:endParaRPr lang="en-GB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 smtClean="0"/>
              <a:t>Chile, South America 2010</a:t>
            </a:r>
          </a:p>
          <a:p>
            <a:endParaRPr lang="en-GB" sz="2800" dirty="0"/>
          </a:p>
          <a:p>
            <a:endParaRPr lang="en-GB" sz="28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 smtClean="0"/>
              <a:t>Christ Church, New Zealand 2011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9825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7D297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51984" y="1105483"/>
            <a:ext cx="69713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000" dirty="0"/>
              <a:t>最後まで聞いてくれてありがとう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231820" y="2640169"/>
            <a:ext cx="38507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/>
              <a:t>Saigomade</a:t>
            </a:r>
            <a:r>
              <a:rPr lang="en-GB" sz="4000" dirty="0"/>
              <a:t> </a:t>
            </a:r>
            <a:r>
              <a:rPr lang="en-GB" sz="4000" dirty="0" err="1"/>
              <a:t>kiite</a:t>
            </a:r>
            <a:r>
              <a:rPr lang="en-GB" sz="4000" dirty="0"/>
              <a:t> </a:t>
            </a:r>
            <a:r>
              <a:rPr lang="en-GB" sz="4000" dirty="0" err="1"/>
              <a:t>kurete</a:t>
            </a:r>
            <a:r>
              <a:rPr lang="en-GB" sz="4000" dirty="0"/>
              <a:t> </a:t>
            </a:r>
            <a:r>
              <a:rPr lang="en-GB" sz="4000" dirty="0" err="1"/>
              <a:t>arigatō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102087" y="2796209"/>
            <a:ext cx="51418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Thank </a:t>
            </a:r>
            <a:r>
              <a:rPr lang="en-GB" sz="6000" dirty="0"/>
              <a:t>you for listening it's the end</a:t>
            </a:r>
          </a:p>
        </p:txBody>
      </p:sp>
    </p:spTree>
    <p:extLst>
      <p:ext uri="{BB962C8B-B14F-4D97-AF65-F5344CB8AC3E}">
        <p14:creationId xmlns:p14="http://schemas.microsoft.com/office/powerpoint/2010/main" val="417747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  <p:sndAc>
          <p:stSnd loop="1">
            <p:snd r:embed="rId2" name="applause.wav"/>
          </p:stSnd>
        </p:sndAc>
      </p:transition>
    </mc:Choice>
    <mc:Fallback>
      <p:transition spd="slow">
        <p:fade/>
        <p:sndAc>
          <p:stSnd loop="1"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149</TotalTime>
  <Words>376</Words>
  <Application>Microsoft Office PowerPoint</Application>
  <PresentationFormat>Widescreen</PresentationFormat>
  <Paragraphs>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ＭＳ Ｐゴシック</vt:lpstr>
      <vt:lpstr>Aharoni</vt:lpstr>
      <vt:lpstr>Arial</vt:lpstr>
      <vt:lpstr>Arial Black</vt:lpstr>
      <vt:lpstr>Century Gothic</vt:lpstr>
      <vt:lpstr>Wingdings</vt:lpstr>
      <vt:lpstr>Vapor Trail</vt:lpstr>
      <vt:lpstr>         earthquakes</vt:lpstr>
      <vt:lpstr>What is an earthquake? </vt:lpstr>
      <vt:lpstr>What can earthquakes do to buildings?</vt:lpstr>
      <vt:lpstr>How are earthquakes caused?</vt:lpstr>
      <vt:lpstr> the layers</vt:lpstr>
      <vt:lpstr>PowerPoint Presentation</vt:lpstr>
      <vt:lpstr>PowerPoint Presentation</vt:lpstr>
      <vt:lpstr>PowerPoint Presentation</vt:lpstr>
      <vt:lpstr>The Richter scale </vt:lpstr>
      <vt:lpstr>What else can earthquakes cause?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Emilia Lancaster</dc:creator>
  <cp:lastModifiedBy>Emilia Lancaster</cp:lastModifiedBy>
  <cp:revision>24</cp:revision>
  <dcterms:created xsi:type="dcterms:W3CDTF">2019-12-03T14:04:29Z</dcterms:created>
  <dcterms:modified xsi:type="dcterms:W3CDTF">2019-12-04T10:29:15Z</dcterms:modified>
</cp:coreProperties>
</file>