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7221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861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9733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659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7122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5489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84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7241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933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584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06885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4786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2713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1412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18812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97749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756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7F2BBC7-EDD4-4D1A-8053-AA8985556AE6}" type="datetimeFigureOut">
              <a:rPr lang="en-GB" smtClean="0"/>
              <a:t>04/11/2015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C570852-975D-44D0-A014-7F8EE452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255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Quadring Coins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Scott Askew, Elizabeth Buck and Patrick Delaney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7405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Quadring coins?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Quadring coins are a new reward system, when you get a certificate or do something brilliant, you are rewarded with a special coin.</a:t>
            </a:r>
          </a:p>
          <a:p>
            <a:r>
              <a:rPr lang="en-GB" dirty="0" smtClean="0"/>
              <a:t>There will be different prizes for different amounts of coins. Such as cool pens, colourful rubbers, bookmarks and pencils.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AutoShape 2" descr="Image result for question mark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6147" y="3946887"/>
            <a:ext cx="1530937" cy="192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49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do you get the marvellous Quadring Coins?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You get them when you do something very well or when you get a certificate.       </a:t>
            </a:r>
          </a:p>
          <a:p>
            <a:r>
              <a:rPr lang="en-GB" dirty="0" smtClean="0"/>
              <a:t>For star of the week you get 3 coins.</a:t>
            </a:r>
          </a:p>
          <a:p>
            <a:r>
              <a:rPr lang="en-GB" dirty="0" smtClean="0"/>
              <a:t>Brilliant Barn Owl, Glorious Golden Eagles, Super Robin and You are a star, they are all 2 coins. </a:t>
            </a:r>
          </a:p>
          <a:p>
            <a:r>
              <a:rPr lang="en-GB" dirty="0" smtClean="0"/>
              <a:t>The staff award is 5 coins.</a:t>
            </a:r>
          </a:p>
          <a:p>
            <a:r>
              <a:rPr lang="en-GB" dirty="0" smtClean="0"/>
              <a:t>The person who has the most team points is 1 coin.</a:t>
            </a:r>
          </a:p>
          <a:p>
            <a:r>
              <a:rPr lang="en-GB" dirty="0" smtClean="0"/>
              <a:t>Teacher’s choice is 1 coin.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80573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do with your coins?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When you get </a:t>
            </a:r>
            <a:r>
              <a:rPr lang="en-GB" smtClean="0"/>
              <a:t>a coin </a:t>
            </a:r>
            <a:r>
              <a:rPr lang="en-GB" dirty="0" smtClean="0"/>
              <a:t>on </a:t>
            </a:r>
            <a:r>
              <a:rPr lang="en-GB" smtClean="0"/>
              <a:t>a Monday, </a:t>
            </a:r>
            <a:r>
              <a:rPr lang="en-GB" dirty="0" smtClean="0"/>
              <a:t>you can go to the woodland, the  school council will run a shop and you can buy stationary and things like that.</a:t>
            </a:r>
            <a:endParaRPr lang="en-GB" dirty="0"/>
          </a:p>
          <a:p>
            <a:r>
              <a:rPr lang="en-GB" dirty="0" smtClean="0"/>
              <a:t>Your teachers will keep a paper with your names on to record the amount of coins you have.</a:t>
            </a:r>
          </a:p>
          <a:p>
            <a:r>
              <a:rPr lang="en-GB" dirty="0" smtClean="0"/>
              <a:t>You must not take the coins home. As you will give them to your teacher to keep in a piggy bank.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5326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much do things cost?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Pens cost 5 coins, there are 5 different coloured pens to collect.</a:t>
            </a:r>
          </a:p>
          <a:p>
            <a:r>
              <a:rPr lang="en-GB" dirty="0" smtClean="0"/>
              <a:t>Multi coloured rubbers cost 4 coins.</a:t>
            </a:r>
          </a:p>
          <a:p>
            <a:r>
              <a:rPr lang="en-GB" dirty="0" smtClean="0"/>
              <a:t>Red pencils cost 3 coins.</a:t>
            </a:r>
          </a:p>
          <a:p>
            <a:r>
              <a:rPr lang="en-GB" dirty="0" smtClean="0"/>
              <a:t>Colourful bookmarks </a:t>
            </a:r>
            <a:r>
              <a:rPr lang="en-GB" dirty="0" smtClean="0"/>
              <a:t> </a:t>
            </a:r>
            <a:r>
              <a:rPr lang="en-GB" dirty="0" smtClean="0"/>
              <a:t>cost 2 coins.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593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Quadring Coins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hope you all like the idea and you will try to get as many coins as you can. </a:t>
            </a:r>
          </a:p>
          <a:p>
            <a:r>
              <a:rPr lang="en-GB" dirty="0" smtClean="0"/>
              <a:t>If you have any questions we would be delighted to answer them.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Thank you!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7757161" y="3870960"/>
            <a:ext cx="1813560" cy="18135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972760" y="4452336"/>
            <a:ext cx="13850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Quadring</a:t>
            </a:r>
          </a:p>
          <a:p>
            <a:r>
              <a:rPr lang="en-GB" sz="2400" dirty="0" smtClean="0"/>
              <a:t>     coin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5537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165</TotalTime>
  <Words>310</Words>
  <Application>Microsoft Office PowerPoint</Application>
  <PresentationFormat>Widescreen</PresentationFormat>
  <Paragraphs>85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Organic</vt:lpstr>
      <vt:lpstr>Quadring Coins</vt:lpstr>
      <vt:lpstr>What are Quadring coins?</vt:lpstr>
      <vt:lpstr>How do you get the marvellous Quadring Coins?</vt:lpstr>
      <vt:lpstr>What do you do with your coins?</vt:lpstr>
      <vt:lpstr>How much do things cost?</vt:lpstr>
      <vt:lpstr>Quadring Coins</vt:lpstr>
    </vt:vector>
  </TitlesOfParts>
  <Company>Mouchel Education Cloud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Quadring Coins</dc:title>
  <dc:creator>Patrick Delaney</dc:creator>
  <cp:lastModifiedBy>Patrick Delaney</cp:lastModifiedBy>
  <cp:revision>22</cp:revision>
  <dcterms:created xsi:type="dcterms:W3CDTF">2015-10-13T11:53:19Z</dcterms:created>
  <dcterms:modified xsi:type="dcterms:W3CDTF">2015-11-04T09:30:47Z</dcterms:modified>
</cp:coreProperties>
</file>