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57" r:id="rId23"/>
    <p:sldId id="258" r:id="rId24"/>
    <p:sldId id="259" r:id="rId25"/>
    <p:sldId id="260" r:id="rId26"/>
    <p:sldId id="261" r:id="rId27"/>
    <p:sldId id="262" r:id="rId28"/>
    <p:sldId id="263" r:id="rId29"/>
    <p:sldId id="264" r:id="rId30"/>
    <p:sldId id="265" r:id="rId31"/>
    <p:sldId id="266" r:id="rId32"/>
    <p:sldId id="267" r:id="rId33"/>
    <p:sldId id="268" r:id="rId34"/>
    <p:sldId id="269" r:id="rId35"/>
    <p:sldId id="27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042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091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505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723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672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09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151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21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90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980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14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132BE-58C3-4F7B-87F0-AB79EFA6013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707AB-487E-4EC5-A1A1-561E531F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084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2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15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733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301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597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46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13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88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607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000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006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64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872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0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411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558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2904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6999" y="1500187"/>
            <a:ext cx="6858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0668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6999" y="1500187"/>
            <a:ext cx="6858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8318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32871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61947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6418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41111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88593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965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51015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30156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93625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52208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6861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07388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34552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62006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3238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2634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Widescreen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Anneka Luffman</cp:lastModifiedBy>
  <cp:revision>4</cp:revision>
  <dcterms:created xsi:type="dcterms:W3CDTF">2019-01-05T20:08:31Z</dcterms:created>
  <dcterms:modified xsi:type="dcterms:W3CDTF">2021-01-26T08:54:20Z</dcterms:modified>
</cp:coreProperties>
</file>