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9/27/2022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3B1725-E10C-4E3A-8C3B-4EE96DB2F9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600" y="3289449"/>
            <a:ext cx="9448800" cy="1515660"/>
          </a:xfrm>
        </p:spPr>
        <p:txBody>
          <a:bodyPr>
            <a:normAutofit fontScale="90000"/>
          </a:bodyPr>
          <a:lstStyle/>
          <a:p>
            <a:r>
              <a:rPr lang="en-GB" sz="9600" b="1" u="sng" dirty="0">
                <a:latin typeface="Cooper Black" panose="0208090404030B020404" pitchFamily="18" charset="0"/>
              </a:rPr>
              <a:t>Solar system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6F294D-6AC1-47F9-A6E0-BE7BA57515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600" y="4923319"/>
            <a:ext cx="9448800" cy="685800"/>
          </a:xfrm>
        </p:spPr>
        <p:txBody>
          <a:bodyPr/>
          <a:lstStyle/>
          <a:p>
            <a:r>
              <a:rPr lang="en-GB" dirty="0"/>
              <a:t>By Samuel and Jenna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9A12E1-3365-4F41-B3E9-03CE11DC6A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2697" y="955824"/>
            <a:ext cx="6071419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554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2A485-998A-4447-A126-EF724908D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is the solar system?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8DC72-43BF-4FBD-8086-FF94DF3AA3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Made out of rocks and gas 4.7 billion years ago.</a:t>
            </a:r>
          </a:p>
          <a:p>
            <a:r>
              <a:rPr lang="en-GB" sz="2400" dirty="0"/>
              <a:t>The eight planets that make up the solar system are Mercury, Venus, Earth, Mars, Jupiter, Saturn, Uranus and Neptune.</a:t>
            </a:r>
          </a:p>
          <a:p>
            <a:r>
              <a:rPr lang="en-GB" sz="2400" dirty="0"/>
              <a:t>The planets orbit in circles around the Sun.</a:t>
            </a:r>
          </a:p>
          <a:p>
            <a:r>
              <a:rPr lang="en-GB" sz="2400" dirty="0"/>
              <a:t>The closest planet to the Sun is Mercury and the farthest is Neptune.</a:t>
            </a:r>
          </a:p>
          <a:p>
            <a:r>
              <a:rPr lang="en-GB" sz="2400" dirty="0"/>
              <a:t>The whole universe has at least 100 billion galaxies in it and one of those galaxies has our solar system in it.</a:t>
            </a:r>
          </a:p>
          <a:p>
            <a:r>
              <a:rPr lang="en-GB" sz="2400" dirty="0"/>
              <a:t>Our Galaxy is the Milky Way.</a:t>
            </a:r>
          </a:p>
          <a:p>
            <a:r>
              <a:rPr lang="en-GB" sz="2400" dirty="0"/>
              <a:t>The solar system is made up of 7 different planets.</a:t>
            </a:r>
          </a:p>
          <a:p>
            <a:pPr marL="0" indent="0">
              <a:buNone/>
            </a:pPr>
            <a:endParaRPr lang="en-GB" sz="36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2C29CE-3D2D-4BBC-8B19-DE94A53A4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619" y="324465"/>
            <a:ext cx="2658981" cy="187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9676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3F0FF8-36BB-42A8-BAE3-01505C176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764373"/>
            <a:ext cx="6033052" cy="1293028"/>
          </a:xfrm>
        </p:spPr>
        <p:txBody>
          <a:bodyPr/>
          <a:lstStyle/>
          <a:p>
            <a:pPr algn="l"/>
            <a:r>
              <a:rPr lang="en-GB" dirty="0"/>
              <a:t>FUN FACTS!!!!!!!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3AF56-7593-40FB-8CD3-7A04B546A2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You can’t stand on Uranus</a:t>
            </a:r>
          </a:p>
          <a:p>
            <a:r>
              <a:rPr lang="en-GB" sz="4000" dirty="0"/>
              <a:t>The whole of Mars is as cold as the South Pole.</a:t>
            </a:r>
          </a:p>
          <a:p>
            <a:r>
              <a:rPr lang="en-GB" sz="4000" dirty="0"/>
              <a:t>Saturn’s rings are 90% water.</a:t>
            </a:r>
          </a:p>
          <a:p>
            <a:r>
              <a:rPr lang="en-GB" sz="4000" dirty="0"/>
              <a:t>Jupiter’s largest moon has a salty ocean that contains more water than Earth.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851EBB-12DC-40C3-88A8-054DE56B9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2877" y="723901"/>
            <a:ext cx="4719483" cy="133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83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2BA3B-EF8E-4DEE-B341-B17091AEF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Gas planets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52DFFE-CF5D-48E4-B99F-A8B7DA01E0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2057402"/>
            <a:ext cx="10820400" cy="4161284"/>
          </a:xfrm>
        </p:spPr>
        <p:txBody>
          <a:bodyPr>
            <a:normAutofit/>
          </a:bodyPr>
          <a:lstStyle/>
          <a:p>
            <a:r>
              <a:rPr lang="en-GB" sz="4000" dirty="0"/>
              <a:t>Gas Planets have layers of gas and liquid.</a:t>
            </a:r>
          </a:p>
          <a:p>
            <a:r>
              <a:rPr lang="en-GB" sz="4000" dirty="0"/>
              <a:t>The gas planets are Jupiter, Saturn, Uranus and Neptune.</a:t>
            </a:r>
          </a:p>
          <a:p>
            <a:r>
              <a:rPr lang="en-GB" sz="4000" dirty="0"/>
              <a:t>They have a small rocky core.</a:t>
            </a:r>
          </a:p>
          <a:p>
            <a:r>
              <a:rPr lang="en-GB" sz="4000" dirty="0"/>
              <a:t>They have a ring of dust and debris.</a:t>
            </a:r>
          </a:p>
          <a:p>
            <a:r>
              <a:rPr lang="en-GB" sz="4000" dirty="0"/>
              <a:t>Usually gas planets are cold.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E680EB-24C7-4BAD-97E9-3890698DAC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1670" y="58337"/>
            <a:ext cx="4010025" cy="1999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231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B39729-3255-40FF-89B8-F8CA220B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Rocky Planets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DEA5C0-8CA5-44DE-AD93-CD677B67FD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The rocky planets are Mercury, Venus, Earth and Mars.</a:t>
            </a:r>
          </a:p>
          <a:p>
            <a:r>
              <a:rPr lang="en-GB" sz="4000" dirty="0"/>
              <a:t>They are made out of rocks and metals.</a:t>
            </a:r>
          </a:p>
          <a:p>
            <a:r>
              <a:rPr lang="en-GB" sz="4000" dirty="0"/>
              <a:t>They have a solid surface and a core which is mainly made out of iron.</a:t>
            </a:r>
          </a:p>
          <a:p>
            <a:r>
              <a:rPr lang="en-GB" sz="4000" dirty="0"/>
              <a:t>They are much smaller than gas planets.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2EE532-A5C2-41A0-9AA8-338F1E9540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4697" y="191575"/>
            <a:ext cx="3274142" cy="212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866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34D8C9-A35F-49EA-A235-DD4D40B316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/>
              <a:t>Solar System mnemonics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6257A8-C4D6-4060-8CFE-BAF16D26C12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My </a:t>
            </a:r>
            <a:r>
              <a:rPr lang="en-GB" sz="2000" dirty="0"/>
              <a:t>Mercury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Very </a:t>
            </a:r>
            <a:r>
              <a:rPr lang="en-GB" sz="2000" dirty="0"/>
              <a:t>Venus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Excellent </a:t>
            </a:r>
            <a:r>
              <a:rPr lang="en-GB" sz="2000" dirty="0"/>
              <a:t>Earth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Mother </a:t>
            </a:r>
            <a:r>
              <a:rPr lang="en-GB" sz="2000" dirty="0"/>
              <a:t>Mars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Just </a:t>
            </a:r>
            <a:r>
              <a:rPr lang="en-GB" sz="2000" dirty="0"/>
              <a:t>Jupiter</a:t>
            </a:r>
            <a:endParaRPr lang="en-GB" sz="48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77826B-6572-4E70-9EA4-2B33F3903D6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800" dirty="0"/>
              <a:t>Served </a:t>
            </a:r>
            <a:r>
              <a:rPr lang="en-GB" sz="2000" dirty="0"/>
              <a:t>Saturn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Us </a:t>
            </a:r>
            <a:r>
              <a:rPr lang="en-GB" sz="2000" dirty="0"/>
              <a:t>Uranus</a:t>
            </a:r>
            <a:endParaRPr lang="en-GB" sz="4800" dirty="0"/>
          </a:p>
          <a:p>
            <a:pPr marL="0" indent="0">
              <a:buNone/>
            </a:pPr>
            <a:r>
              <a:rPr lang="en-GB" sz="4800" dirty="0"/>
              <a:t>Nachos </a:t>
            </a:r>
            <a:r>
              <a:rPr lang="en-GB" sz="2000" dirty="0"/>
              <a:t>Neptune</a:t>
            </a:r>
            <a:endParaRPr lang="en-GB" sz="48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B26FAE-FDB5-4FC3-AFC6-BE8155CAEE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9800" y="4511624"/>
            <a:ext cx="3933825" cy="220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83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2C038F-C68F-43C6-A877-990119CCB55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/>
              <a:t>Thank you </a:t>
            </a:r>
            <a:r>
              <a:rPr lang="en-GB" sz="9600" dirty="0">
                <a:sym typeface="Wingdings" panose="05000000000000000000" pitchFamily="2" charset="2"/>
              </a:rPr>
              <a:t></a:t>
            </a:r>
            <a:endParaRPr lang="en-GB" sz="9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C239ED-679A-4386-B3AC-9F24BAE5687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73253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109</TotalTime>
  <Words>269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Cooper Black</vt:lpstr>
      <vt:lpstr>Wingdings</vt:lpstr>
      <vt:lpstr>Vapor Trail</vt:lpstr>
      <vt:lpstr>Solar system</vt:lpstr>
      <vt:lpstr>What is the solar system?</vt:lpstr>
      <vt:lpstr>FUN FACTS!!!!!!!</vt:lpstr>
      <vt:lpstr>Gas planets</vt:lpstr>
      <vt:lpstr>Rocky Planets</vt:lpstr>
      <vt:lpstr>Solar System mnemonics</vt:lpstr>
      <vt:lpstr>Thank you 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Solar system</dc:title>
  <dc:creator>Samuel Arkley</dc:creator>
  <cp:lastModifiedBy>Samuel Arkley</cp:lastModifiedBy>
  <cp:revision>16</cp:revision>
  <dcterms:created xsi:type="dcterms:W3CDTF">2022-09-26T10:06:14Z</dcterms:created>
  <dcterms:modified xsi:type="dcterms:W3CDTF">2022-09-27T14:03:21Z</dcterms:modified>
</cp:coreProperties>
</file>