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65" r:id="rId8"/>
    <p:sldId id="266" r:id="rId9"/>
    <p:sldId id="269" r:id="rId10"/>
    <p:sldId id="270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970E47-4232-456B-A866-6622E99AA8D0}"/>
              </a:ext>
            </a:extLst>
          </p:cNvPr>
          <p:cNvSpPr/>
          <p:nvPr/>
        </p:nvSpPr>
        <p:spPr>
          <a:xfrm>
            <a:off x="1553631" y="312710"/>
            <a:ext cx="87977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3D shapes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8158B4-9D66-47CB-B200-C74C5A01F879}"/>
              </a:ext>
            </a:extLst>
          </p:cNvPr>
          <p:cNvSpPr/>
          <p:nvPr/>
        </p:nvSpPr>
        <p:spPr>
          <a:xfrm>
            <a:off x="3178339" y="2070743"/>
            <a:ext cx="6742551" cy="1358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Cylinder and Cuboid</a:t>
            </a:r>
            <a:endParaRPr lang="en-GB" sz="72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F8E85B-45CF-4E1C-A74C-F4A75651F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5376" y="3754474"/>
            <a:ext cx="2829872" cy="22675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54F42F-D816-40A1-8C58-45A5455351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3201" y="3644885"/>
            <a:ext cx="2008056" cy="242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88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F7721E-7D13-48AE-9F31-21217C7760D6}"/>
              </a:ext>
            </a:extLst>
          </p:cNvPr>
          <p:cNvSpPr/>
          <p:nvPr/>
        </p:nvSpPr>
        <p:spPr>
          <a:xfrm>
            <a:off x="1553630" y="81891"/>
            <a:ext cx="87977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A 2D shape is “flat.”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233494-5E42-4D1B-AEB3-BBAE5E70F59E}"/>
              </a:ext>
            </a:extLst>
          </p:cNvPr>
          <p:cNvSpPr/>
          <p:nvPr/>
        </p:nvSpPr>
        <p:spPr>
          <a:xfrm>
            <a:off x="1553630" y="1706504"/>
            <a:ext cx="8797731" cy="3995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When describing a 2D shape we say they have sides and corners.</a:t>
            </a:r>
          </a:p>
        </p:txBody>
      </p:sp>
    </p:spTree>
    <p:extLst>
      <p:ext uri="{BB962C8B-B14F-4D97-AF65-F5344CB8AC3E}">
        <p14:creationId xmlns:p14="http://schemas.microsoft.com/office/powerpoint/2010/main" val="391860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B08FBA-5C9C-4296-8A26-998F234054B5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We also have shapes that are 3D.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DE5350C-983F-4966-A641-3FB08C18AD5C}"/>
              </a:ext>
            </a:extLst>
          </p:cNvPr>
          <p:cNvSpPr/>
          <p:nvPr/>
        </p:nvSpPr>
        <p:spPr>
          <a:xfrm>
            <a:off x="436485" y="1486016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means they are not “flat!”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899F8C-6E38-4DD1-8D98-799EC6443113}"/>
              </a:ext>
            </a:extLst>
          </p:cNvPr>
          <p:cNvSpPr/>
          <p:nvPr/>
        </p:nvSpPr>
        <p:spPr>
          <a:xfrm>
            <a:off x="436485" y="2844273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means they are “like a block.”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BB26F6-BB18-4315-96E5-CF4E7A9A8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246" y="4123544"/>
            <a:ext cx="1960444" cy="18699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1CED2C-E559-4563-AD88-A3857E8CB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8133" y="4123545"/>
            <a:ext cx="1813820" cy="18699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8B176D-3744-4529-82B8-D17BB89EA7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2840" y="4202530"/>
            <a:ext cx="2235138" cy="17909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51F74E-AFB5-461B-AFF3-4532C7D635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8864" y="4123544"/>
            <a:ext cx="1549523" cy="18731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D5C82B-95B6-464E-9A48-70AFB476AD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9273" y="4123545"/>
            <a:ext cx="1477936" cy="186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79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3D shape is 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Cylinder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293288-2442-4C14-8AFA-0141F8EE4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9664" y="314166"/>
            <a:ext cx="2576703" cy="3114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07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270060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1 curved face.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618067" y="3759452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a circle face on each end.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6C81E6-F8E8-49C3-8051-51FFFF4B3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4257" y="236984"/>
            <a:ext cx="2119504" cy="256215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96A1F9A-CE06-454F-AD3B-A0A5AC354C70}"/>
              </a:ext>
            </a:extLst>
          </p:cNvPr>
          <p:cNvSpPr/>
          <p:nvPr/>
        </p:nvSpPr>
        <p:spPr>
          <a:xfrm>
            <a:off x="618067" y="493936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0 corners.</a:t>
            </a:r>
          </a:p>
        </p:txBody>
      </p:sp>
    </p:spTree>
    <p:extLst>
      <p:ext uri="{BB962C8B-B14F-4D97-AF65-F5344CB8AC3E}">
        <p14:creationId xmlns:p14="http://schemas.microsoft.com/office/powerpoint/2010/main" val="87121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EB50FE-59A9-4023-8EA4-81BE8F9DBCBB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The following objects are all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E4C048-9409-471D-A6DC-5CD0F8A7EA88}"/>
              </a:ext>
            </a:extLst>
          </p:cNvPr>
          <p:cNvSpPr/>
          <p:nvPr/>
        </p:nvSpPr>
        <p:spPr>
          <a:xfrm>
            <a:off x="239697" y="1486016"/>
            <a:ext cx="3262455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Cylinders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77FCD9E-D6C7-4421-8864-1592CE68A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074" y="2844273"/>
            <a:ext cx="2046119" cy="30398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4F1F10-0E87-4D0A-8685-A34508390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973" y="2741977"/>
            <a:ext cx="2046119" cy="32443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DB3EB2-4025-4BDD-87F7-B4D40623B8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708" y="1486016"/>
            <a:ext cx="1153097" cy="32624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DA499F6-36C9-467B-8E36-157D284E7B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1949" y="1618893"/>
            <a:ext cx="2384570" cy="264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79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3D shape is 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Cuboid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9A8DB8-BCC1-49DB-ACE1-89347C573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492" y="264182"/>
            <a:ext cx="3718212" cy="2979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9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661171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6 faces.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486052" y="4805344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8 corners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507A1A-60ED-4689-A0DA-B4A0E6D8F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3864" y="262389"/>
            <a:ext cx="3744272" cy="300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4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429000"/>
            <a:ext cx="11219896" cy="267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can have 6 faces that are all rectangles.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507A1A-60ED-4689-A0DA-B4A0E6D8F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3864" y="262389"/>
            <a:ext cx="3744272" cy="300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4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0" y="3685032"/>
            <a:ext cx="12192000" cy="2389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64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can also have 4 faces that are rectangles and a square face on each end.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65756-69F6-472B-A105-12C17C102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8218" y="297371"/>
            <a:ext cx="5655564" cy="322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774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EB50FE-59A9-4023-8EA4-81BE8F9DBCBB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The following objects are all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E4C048-9409-471D-A6DC-5CD0F8A7EA88}"/>
              </a:ext>
            </a:extLst>
          </p:cNvPr>
          <p:cNvSpPr/>
          <p:nvPr/>
        </p:nvSpPr>
        <p:spPr>
          <a:xfrm>
            <a:off x="239697" y="1486016"/>
            <a:ext cx="29296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Cuboids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8BD3BFB-8C55-4620-AF64-DAF04FF30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417" y="2770632"/>
            <a:ext cx="2929631" cy="216675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D7FDE96-8B27-45C6-8E55-D4A633D89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9836" y="1486016"/>
            <a:ext cx="3515487" cy="212665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4DD516-CEA3-4F98-9282-07DE33936D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0447" y="1771079"/>
            <a:ext cx="2409825" cy="34679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DBEE192-EAE7-4781-8ED8-A2389E0268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0507" y="3860650"/>
            <a:ext cx="2929631" cy="215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D3C87F-ACA3-46F0-8FAC-D4BAE5AD3499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Today we have learnt…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FAEB0D-2D27-46BE-8380-2FE45FEDEF42}"/>
              </a:ext>
            </a:extLst>
          </p:cNvPr>
          <p:cNvSpPr/>
          <p:nvPr/>
        </p:nvSpPr>
        <p:spPr>
          <a:xfrm>
            <a:off x="7182032" y="4770425"/>
            <a:ext cx="3915053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Cuboid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FCCB01F-39FE-4640-972C-40FD556D649A}"/>
              </a:ext>
            </a:extLst>
          </p:cNvPr>
          <p:cNvSpPr/>
          <p:nvPr/>
        </p:nvSpPr>
        <p:spPr>
          <a:xfrm>
            <a:off x="943990" y="4770425"/>
            <a:ext cx="350372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Cylinder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1BC64C-5DA4-4369-9713-D1536D8D28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4647" y="1486016"/>
            <a:ext cx="2409825" cy="34679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978C3FB-DF8A-41BC-8C50-347066A400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792" y="1811001"/>
            <a:ext cx="2046119" cy="3039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050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223</TotalTime>
  <Words>137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Gill Sans MT</vt:lpstr>
      <vt:lpstr>NTPreCursivefk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Luffman</dc:creator>
  <cp:lastModifiedBy>Anneka Luffman</cp:lastModifiedBy>
  <cp:revision>4</cp:revision>
  <dcterms:created xsi:type="dcterms:W3CDTF">2021-01-24T18:01:46Z</dcterms:created>
  <dcterms:modified xsi:type="dcterms:W3CDTF">2021-01-24T21:45:29Z</dcterms:modified>
</cp:coreProperties>
</file>