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82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6B486-90A8-4A47-A9A3-EB5035558B58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449EE-D0EE-460F-A16A-BF2ECC7C5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667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6714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0231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313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9795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319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88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34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990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1280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75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311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33E76-9B1B-476C-A2A1-5C6EBDCCACBE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A96B604-1367-4BAE-962B-C61F19722B8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80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77690-F437-49A7-BE4B-B06E567822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William </a:t>
            </a:r>
            <a:r>
              <a:rPr lang="en-GB" dirty="0" err="1"/>
              <a:t>morris</a:t>
            </a:r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A05EA1-B941-4881-A8A8-533F832CC8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144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74FA7-5DF9-42CE-A89F-75F485E14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0089" y="804519"/>
            <a:ext cx="3465689" cy="1049235"/>
          </a:xfrm>
        </p:spPr>
        <p:txBody>
          <a:bodyPr/>
          <a:lstStyle/>
          <a:p>
            <a:r>
              <a:rPr lang="en-GB" b="1" u="sng" dirty="0"/>
              <a:t>Early life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C082DF-2398-4E30-B804-186A67A44A2A}"/>
              </a:ext>
            </a:extLst>
          </p:cNvPr>
          <p:cNvSpPr txBox="1"/>
          <p:nvPr/>
        </p:nvSpPr>
        <p:spPr>
          <a:xfrm>
            <a:off x="1659466" y="1853754"/>
            <a:ext cx="317217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William Morris was born in 1834 .he originally wanted to be a priest but decided to be a designer . In 1859, he married Jane Burden and they spent 2 years decorating their home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390463-790D-45C8-9322-08836E93EA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51537" y="2110140"/>
            <a:ext cx="4352925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1909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2C123-1DDA-4596-9D71-1B68FADE9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889" y="804519"/>
            <a:ext cx="5238044" cy="1049235"/>
          </a:xfrm>
        </p:spPr>
        <p:txBody>
          <a:bodyPr/>
          <a:lstStyle/>
          <a:p>
            <a:r>
              <a:rPr lang="en-GB" b="1" u="sng" dirty="0"/>
              <a:t>WHAT DID HE </a:t>
            </a:r>
            <a:r>
              <a:rPr lang="en-GB" b="1" u="sng" dirty="0" err="1"/>
              <a:t>DESIGn</a:t>
            </a:r>
            <a:r>
              <a:rPr lang="en-GB" b="1" u="sng" dirty="0"/>
              <a:t>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9B3ED7-BA0A-412C-97A1-55AD137FBF89}"/>
              </a:ext>
            </a:extLst>
          </p:cNvPr>
          <p:cNvSpPr txBox="1"/>
          <p:nvPr/>
        </p:nvSpPr>
        <p:spPr>
          <a:xfrm>
            <a:off x="1636889" y="3093240"/>
            <a:ext cx="32060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William Morris  designed wallpaper, furniture, stained glass and tiles. This is some of his art .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E2EDDB-C6B0-4F3D-8F65-F80408701C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104200" y="2213433"/>
            <a:ext cx="5731510" cy="32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51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D213A-B9D8-4317-BA8B-2E768978F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0366" y="804519"/>
            <a:ext cx="3299792" cy="1049235"/>
          </a:xfrm>
        </p:spPr>
        <p:txBody>
          <a:bodyPr/>
          <a:lstStyle/>
          <a:p>
            <a:r>
              <a:rPr lang="en-GB" b="1" u="sng" dirty="0"/>
              <a:t>HIS COMPANY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B00949-8A5C-403C-BC56-F5723C87917F}"/>
              </a:ext>
            </a:extLst>
          </p:cNvPr>
          <p:cNvSpPr txBox="1"/>
          <p:nvPr/>
        </p:nvSpPr>
        <p:spPr>
          <a:xfrm>
            <a:off x="1285461" y="2401957"/>
            <a:ext cx="2849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1875, he made a company called Morris and co . At this time, it was considered Morris` most important and creative as a pattern</a:t>
            </a:r>
            <a:r>
              <a:rPr lang="en-GB" dirty="0"/>
              <a:t> </a:t>
            </a:r>
            <a:r>
              <a:rPr lang="en-GB" sz="2400" dirty="0"/>
              <a:t>designer.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3DFF1C-54C4-4940-AAAA-C608CCE4E9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400262" y="1853754"/>
            <a:ext cx="5731510" cy="427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48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end">
            <a:extLst>
              <a:ext uri="{FF2B5EF4-FFF2-40B4-BE49-F238E27FC236}">
                <a16:creationId xmlns:a16="http://schemas.microsoft.com/office/drawing/2014/main" id="{60162D4F-11FC-4E4C-81CE-DEA1C040B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245552"/>
            <a:ext cx="10033000" cy="559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03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45</TotalTime>
  <Words>98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Gill Sans MT</vt:lpstr>
      <vt:lpstr>Gallery</vt:lpstr>
      <vt:lpstr>William morris </vt:lpstr>
      <vt:lpstr>Early life </vt:lpstr>
      <vt:lpstr>WHAT DID HE DESIGn ?</vt:lpstr>
      <vt:lpstr>HIS COMPANY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Shelby Robinson</dc:creator>
  <cp:lastModifiedBy>Lucy Wood</cp:lastModifiedBy>
  <cp:revision>7</cp:revision>
  <dcterms:created xsi:type="dcterms:W3CDTF">2022-03-08T14:47:59Z</dcterms:created>
  <dcterms:modified xsi:type="dcterms:W3CDTF">2022-03-10T16:06:59Z</dcterms:modified>
</cp:coreProperties>
</file>