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15"/>
  </p:notesMasterIdLst>
  <p:handoutMasterIdLst>
    <p:handoutMasterId r:id="rId16"/>
  </p:handoutMasterIdLst>
  <p:sldIdLst>
    <p:sldId id="414" r:id="rId2"/>
    <p:sldId id="416" r:id="rId3"/>
    <p:sldId id="417" r:id="rId4"/>
    <p:sldId id="418" r:id="rId5"/>
    <p:sldId id="419" r:id="rId6"/>
    <p:sldId id="420" r:id="rId7"/>
    <p:sldId id="421" r:id="rId8"/>
    <p:sldId id="427" r:id="rId9"/>
    <p:sldId id="433" r:id="rId10"/>
    <p:sldId id="428" r:id="rId11"/>
    <p:sldId id="432" r:id="rId12"/>
    <p:sldId id="430" r:id="rId13"/>
    <p:sldId id="431" r:id="rId14"/>
  </p:sldIdLst>
  <p:sldSz cx="9144000" cy="6858000" type="screen4x3"/>
  <p:notesSz cx="7010400" cy="9296400"/>
  <p:defaultTextStyle>
    <a:defPPr>
      <a:defRPr lang="en-GB"/>
    </a:defPPr>
    <a:lvl1pPr algn="l" rtl="0" fontAlgn="base">
      <a:spcBef>
        <a:spcPct val="0"/>
      </a:spcBef>
      <a:spcAft>
        <a:spcPct val="0"/>
      </a:spcAft>
      <a:defRPr sz="2400" kern="1200">
        <a:solidFill>
          <a:schemeClr val="tx1"/>
        </a:solidFill>
        <a:latin typeface="Univers" pitchFamily="34" charset="0"/>
        <a:ea typeface="+mn-ea"/>
        <a:cs typeface="+mn-cs"/>
      </a:defRPr>
    </a:lvl1pPr>
    <a:lvl2pPr marL="457200" algn="l" rtl="0" fontAlgn="base">
      <a:spcBef>
        <a:spcPct val="0"/>
      </a:spcBef>
      <a:spcAft>
        <a:spcPct val="0"/>
      </a:spcAft>
      <a:defRPr sz="2400" kern="1200">
        <a:solidFill>
          <a:schemeClr val="tx1"/>
        </a:solidFill>
        <a:latin typeface="Univers" pitchFamily="34" charset="0"/>
        <a:ea typeface="+mn-ea"/>
        <a:cs typeface="+mn-cs"/>
      </a:defRPr>
    </a:lvl2pPr>
    <a:lvl3pPr marL="914400" algn="l" rtl="0" fontAlgn="base">
      <a:spcBef>
        <a:spcPct val="0"/>
      </a:spcBef>
      <a:spcAft>
        <a:spcPct val="0"/>
      </a:spcAft>
      <a:defRPr sz="2400" kern="1200">
        <a:solidFill>
          <a:schemeClr val="tx1"/>
        </a:solidFill>
        <a:latin typeface="Univers" pitchFamily="34" charset="0"/>
        <a:ea typeface="+mn-ea"/>
        <a:cs typeface="+mn-cs"/>
      </a:defRPr>
    </a:lvl3pPr>
    <a:lvl4pPr marL="1371600" algn="l" rtl="0" fontAlgn="base">
      <a:spcBef>
        <a:spcPct val="0"/>
      </a:spcBef>
      <a:spcAft>
        <a:spcPct val="0"/>
      </a:spcAft>
      <a:defRPr sz="2400" kern="1200">
        <a:solidFill>
          <a:schemeClr val="tx1"/>
        </a:solidFill>
        <a:latin typeface="Univers" pitchFamily="34" charset="0"/>
        <a:ea typeface="+mn-ea"/>
        <a:cs typeface="+mn-cs"/>
      </a:defRPr>
    </a:lvl4pPr>
    <a:lvl5pPr marL="1828800" algn="l" rtl="0" fontAlgn="base">
      <a:spcBef>
        <a:spcPct val="0"/>
      </a:spcBef>
      <a:spcAft>
        <a:spcPct val="0"/>
      </a:spcAft>
      <a:defRPr sz="2400" kern="1200">
        <a:solidFill>
          <a:schemeClr val="tx1"/>
        </a:solidFill>
        <a:latin typeface="Univers" pitchFamily="34" charset="0"/>
        <a:ea typeface="+mn-ea"/>
        <a:cs typeface="+mn-cs"/>
      </a:defRPr>
    </a:lvl5pPr>
    <a:lvl6pPr marL="2286000" algn="l" defTabSz="914400" rtl="0" eaLnBrk="1" latinLnBrk="0" hangingPunct="1">
      <a:defRPr sz="2400" kern="1200">
        <a:solidFill>
          <a:schemeClr val="tx1"/>
        </a:solidFill>
        <a:latin typeface="Univers" pitchFamily="34" charset="0"/>
        <a:ea typeface="+mn-ea"/>
        <a:cs typeface="+mn-cs"/>
      </a:defRPr>
    </a:lvl6pPr>
    <a:lvl7pPr marL="2743200" algn="l" defTabSz="914400" rtl="0" eaLnBrk="1" latinLnBrk="0" hangingPunct="1">
      <a:defRPr sz="2400" kern="1200">
        <a:solidFill>
          <a:schemeClr val="tx1"/>
        </a:solidFill>
        <a:latin typeface="Univers" pitchFamily="34" charset="0"/>
        <a:ea typeface="+mn-ea"/>
        <a:cs typeface="+mn-cs"/>
      </a:defRPr>
    </a:lvl7pPr>
    <a:lvl8pPr marL="3200400" algn="l" defTabSz="914400" rtl="0" eaLnBrk="1" latinLnBrk="0" hangingPunct="1">
      <a:defRPr sz="2400" kern="1200">
        <a:solidFill>
          <a:schemeClr val="tx1"/>
        </a:solidFill>
        <a:latin typeface="Univers" pitchFamily="34" charset="0"/>
        <a:ea typeface="+mn-ea"/>
        <a:cs typeface="+mn-cs"/>
      </a:defRPr>
    </a:lvl8pPr>
    <a:lvl9pPr marL="3657600" algn="l" defTabSz="914400" rtl="0" eaLnBrk="1" latinLnBrk="0" hangingPunct="1">
      <a:defRPr sz="2400" kern="1200">
        <a:solidFill>
          <a:schemeClr val="tx1"/>
        </a:solidFill>
        <a:latin typeface="Univers"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928">
          <p15:clr>
            <a:srgbClr val="A4A3A4"/>
          </p15:clr>
        </p15:guide>
        <p15:guide id="2" pos="2208">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0066"/>
    <a:srgbClr val="00FF00"/>
    <a:srgbClr val="FF0000"/>
    <a:srgbClr val="FFFF00"/>
    <a:srgbClr val="66FFFF"/>
    <a:srgbClr val="00FFFF"/>
    <a:srgbClr val="0000FF"/>
    <a:srgbClr val="99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autoAdjust="0"/>
    <p:restoredTop sz="94660" autoAdjust="0"/>
  </p:normalViewPr>
  <p:slideViewPr>
    <p:cSldViewPr snapToGrid="0">
      <p:cViewPr varScale="1">
        <p:scale>
          <a:sx n="89" d="100"/>
          <a:sy n="89" d="100"/>
        </p:scale>
        <p:origin x="1282" y="77"/>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75" d="100"/>
        <a:sy n="75" d="100"/>
      </p:scale>
      <p:origin x="0" y="1602"/>
    </p:cViewPr>
  </p:sorterViewPr>
  <p:notesViewPr>
    <p:cSldViewPr snapToGrid="0">
      <p:cViewPr varScale="1">
        <p:scale>
          <a:sx n="67" d="100"/>
          <a:sy n="67" d="100"/>
        </p:scale>
        <p:origin x="-2706" y="-120"/>
      </p:cViewPr>
      <p:guideLst>
        <p:guide orient="horz" pos="2928"/>
        <p:guide pos="2208"/>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458" name="Rectangle 2"/>
          <p:cNvSpPr>
            <a:spLocks noGrp="1" noChangeArrowheads="1"/>
          </p:cNvSpPr>
          <p:nvPr>
            <p:ph type="hdr" sz="quarter"/>
          </p:nvPr>
        </p:nvSpPr>
        <p:spPr bwMode="auto">
          <a:xfrm>
            <a:off x="0" y="0"/>
            <a:ext cx="3038604" cy="463779"/>
          </a:xfrm>
          <a:prstGeom prst="rect">
            <a:avLst/>
          </a:prstGeom>
          <a:noFill/>
          <a:ln w="9525">
            <a:noFill/>
            <a:miter lim="800000"/>
            <a:headEnd/>
            <a:tailEnd/>
          </a:ln>
          <a:effectLst/>
        </p:spPr>
        <p:txBody>
          <a:bodyPr vert="horz" wrap="square" lIns="94567" tIns="47281" rIns="94567" bIns="47281" numCol="1" anchor="t" anchorCtr="0" compatLnSpc="1">
            <a:prstTxWarp prst="textNoShape">
              <a:avLst/>
            </a:prstTxWarp>
          </a:bodyPr>
          <a:lstStyle>
            <a:lvl1pPr defTabSz="946010">
              <a:defRPr sz="1200">
                <a:latin typeface="Times New Roman" charset="0"/>
              </a:defRPr>
            </a:lvl1pPr>
          </a:lstStyle>
          <a:p>
            <a:pPr>
              <a:defRPr/>
            </a:pPr>
            <a:endParaRPr lang="en-GB"/>
          </a:p>
        </p:txBody>
      </p:sp>
      <p:sp>
        <p:nvSpPr>
          <p:cNvPr id="19459" name="Rectangle 3"/>
          <p:cNvSpPr>
            <a:spLocks noGrp="1" noChangeArrowheads="1"/>
          </p:cNvSpPr>
          <p:nvPr>
            <p:ph type="dt" sz="quarter" idx="1"/>
          </p:nvPr>
        </p:nvSpPr>
        <p:spPr bwMode="auto">
          <a:xfrm>
            <a:off x="3971796" y="0"/>
            <a:ext cx="3038604" cy="463779"/>
          </a:xfrm>
          <a:prstGeom prst="rect">
            <a:avLst/>
          </a:prstGeom>
          <a:noFill/>
          <a:ln w="9525">
            <a:noFill/>
            <a:miter lim="800000"/>
            <a:headEnd/>
            <a:tailEnd/>
          </a:ln>
          <a:effectLst/>
        </p:spPr>
        <p:txBody>
          <a:bodyPr vert="horz" wrap="square" lIns="94567" tIns="47281" rIns="94567" bIns="47281" numCol="1" anchor="t" anchorCtr="0" compatLnSpc="1">
            <a:prstTxWarp prst="textNoShape">
              <a:avLst/>
            </a:prstTxWarp>
          </a:bodyPr>
          <a:lstStyle>
            <a:lvl1pPr algn="r" defTabSz="946010">
              <a:defRPr sz="1200">
                <a:latin typeface="Times New Roman" charset="0"/>
              </a:defRPr>
            </a:lvl1pPr>
          </a:lstStyle>
          <a:p>
            <a:pPr>
              <a:defRPr/>
            </a:pPr>
            <a:fld id="{CE526073-9182-4160-8D52-74FCC1C4E036}" type="datetime1">
              <a:rPr lang="en-GB" smtClean="0"/>
              <a:pPr>
                <a:defRPr/>
              </a:pPr>
              <a:t>07/03/2016</a:t>
            </a:fld>
            <a:endParaRPr lang="en-GB"/>
          </a:p>
        </p:txBody>
      </p:sp>
      <p:sp>
        <p:nvSpPr>
          <p:cNvPr id="19460" name="Rectangle 4"/>
          <p:cNvSpPr>
            <a:spLocks noGrp="1" noChangeArrowheads="1"/>
          </p:cNvSpPr>
          <p:nvPr>
            <p:ph type="ftr" sz="quarter" idx="2"/>
          </p:nvPr>
        </p:nvSpPr>
        <p:spPr bwMode="auto">
          <a:xfrm>
            <a:off x="0" y="8832623"/>
            <a:ext cx="3038604" cy="463779"/>
          </a:xfrm>
          <a:prstGeom prst="rect">
            <a:avLst/>
          </a:prstGeom>
          <a:noFill/>
          <a:ln w="9525">
            <a:noFill/>
            <a:miter lim="800000"/>
            <a:headEnd/>
            <a:tailEnd/>
          </a:ln>
          <a:effectLst/>
        </p:spPr>
        <p:txBody>
          <a:bodyPr vert="horz" wrap="square" lIns="94567" tIns="47281" rIns="94567" bIns="47281" numCol="1" anchor="b" anchorCtr="0" compatLnSpc="1">
            <a:prstTxWarp prst="textNoShape">
              <a:avLst/>
            </a:prstTxWarp>
          </a:bodyPr>
          <a:lstStyle>
            <a:lvl1pPr defTabSz="946010">
              <a:defRPr sz="1200">
                <a:latin typeface="Times New Roman" charset="0"/>
              </a:defRPr>
            </a:lvl1pPr>
          </a:lstStyle>
          <a:p>
            <a:pPr>
              <a:defRPr/>
            </a:pPr>
            <a:endParaRPr lang="en-GB"/>
          </a:p>
        </p:txBody>
      </p:sp>
      <p:sp>
        <p:nvSpPr>
          <p:cNvPr id="19461" name="Rectangle 5"/>
          <p:cNvSpPr>
            <a:spLocks noGrp="1" noChangeArrowheads="1"/>
          </p:cNvSpPr>
          <p:nvPr>
            <p:ph type="sldNum" sz="quarter" idx="3"/>
          </p:nvPr>
        </p:nvSpPr>
        <p:spPr bwMode="auto">
          <a:xfrm>
            <a:off x="3971796" y="8832623"/>
            <a:ext cx="3038604" cy="463779"/>
          </a:xfrm>
          <a:prstGeom prst="rect">
            <a:avLst/>
          </a:prstGeom>
          <a:noFill/>
          <a:ln w="9525">
            <a:noFill/>
            <a:miter lim="800000"/>
            <a:headEnd/>
            <a:tailEnd/>
          </a:ln>
          <a:effectLst/>
        </p:spPr>
        <p:txBody>
          <a:bodyPr vert="horz" wrap="square" lIns="94567" tIns="47281" rIns="94567" bIns="47281" numCol="1" anchor="b" anchorCtr="0" compatLnSpc="1">
            <a:prstTxWarp prst="textNoShape">
              <a:avLst/>
            </a:prstTxWarp>
          </a:bodyPr>
          <a:lstStyle>
            <a:lvl1pPr algn="r" defTabSz="946010">
              <a:defRPr sz="1200">
                <a:latin typeface="Times New Roman" charset="0"/>
              </a:defRPr>
            </a:lvl1pPr>
          </a:lstStyle>
          <a:p>
            <a:pPr>
              <a:defRPr/>
            </a:pPr>
            <a:fld id="{C4C80828-5232-4EDD-9EA6-C78847F6BB48}" type="slidenum">
              <a:rPr lang="en-GB"/>
              <a:pPr>
                <a:defRPr/>
              </a:pPr>
              <a:t>‹#›</a:t>
            </a:fld>
            <a:endParaRPr lang="en-GB"/>
          </a:p>
        </p:txBody>
      </p:sp>
    </p:spTree>
    <p:extLst>
      <p:ext uri="{BB962C8B-B14F-4D97-AF65-F5344CB8AC3E}">
        <p14:creationId xmlns:p14="http://schemas.microsoft.com/office/powerpoint/2010/main" val="674622491"/>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p:cNvSpPr>
            <a:spLocks noGrp="1" noChangeArrowheads="1"/>
          </p:cNvSpPr>
          <p:nvPr>
            <p:ph type="hdr" sz="quarter"/>
          </p:nvPr>
        </p:nvSpPr>
        <p:spPr bwMode="auto">
          <a:xfrm>
            <a:off x="3" y="2"/>
            <a:ext cx="3010772" cy="437023"/>
          </a:xfrm>
          <a:prstGeom prst="rect">
            <a:avLst/>
          </a:prstGeom>
          <a:noFill/>
          <a:ln w="9525">
            <a:noFill/>
            <a:miter lim="800000"/>
            <a:headEnd/>
            <a:tailEnd/>
          </a:ln>
          <a:effectLst/>
        </p:spPr>
        <p:txBody>
          <a:bodyPr vert="horz" wrap="square" lIns="94567" tIns="47281" rIns="94567" bIns="47281" numCol="1" anchor="t" anchorCtr="0" compatLnSpc="1">
            <a:prstTxWarp prst="textNoShape">
              <a:avLst/>
            </a:prstTxWarp>
          </a:bodyPr>
          <a:lstStyle>
            <a:lvl1pPr defTabSz="946010">
              <a:defRPr sz="1200">
                <a:latin typeface="Times New Roman" charset="0"/>
              </a:defRPr>
            </a:lvl1pPr>
          </a:lstStyle>
          <a:p>
            <a:pPr>
              <a:defRPr/>
            </a:pPr>
            <a:endParaRPr lang="en-GB"/>
          </a:p>
        </p:txBody>
      </p:sp>
      <p:sp>
        <p:nvSpPr>
          <p:cNvPr id="87043" name="Rectangle 3"/>
          <p:cNvSpPr>
            <a:spLocks noGrp="1" noChangeArrowheads="1"/>
          </p:cNvSpPr>
          <p:nvPr>
            <p:ph type="dt" idx="1"/>
          </p:nvPr>
        </p:nvSpPr>
        <p:spPr bwMode="auto">
          <a:xfrm>
            <a:off x="3961976" y="2"/>
            <a:ext cx="3010772" cy="437023"/>
          </a:xfrm>
          <a:prstGeom prst="rect">
            <a:avLst/>
          </a:prstGeom>
          <a:noFill/>
          <a:ln w="9525">
            <a:noFill/>
            <a:miter lim="800000"/>
            <a:headEnd/>
            <a:tailEnd/>
          </a:ln>
          <a:effectLst/>
        </p:spPr>
        <p:txBody>
          <a:bodyPr vert="horz" wrap="square" lIns="94567" tIns="47281" rIns="94567" bIns="47281" numCol="1" anchor="t" anchorCtr="0" compatLnSpc="1">
            <a:prstTxWarp prst="textNoShape">
              <a:avLst/>
            </a:prstTxWarp>
          </a:bodyPr>
          <a:lstStyle>
            <a:lvl1pPr algn="r" defTabSz="946010">
              <a:defRPr sz="1200">
                <a:latin typeface="Times New Roman" charset="0"/>
              </a:defRPr>
            </a:lvl1pPr>
          </a:lstStyle>
          <a:p>
            <a:pPr>
              <a:defRPr/>
            </a:pPr>
            <a:fld id="{3B1C91A3-E15F-468B-BD52-CF69BE66A8E7}" type="datetime1">
              <a:rPr lang="en-GB" smtClean="0"/>
              <a:pPr>
                <a:defRPr/>
              </a:pPr>
              <a:t>07/03/2016</a:t>
            </a:fld>
            <a:endParaRPr lang="en-GB"/>
          </a:p>
        </p:txBody>
      </p:sp>
      <p:sp>
        <p:nvSpPr>
          <p:cNvPr id="14340" name="Rectangle 4"/>
          <p:cNvSpPr>
            <a:spLocks noGrp="1" noRot="1" noChangeAspect="1" noChangeArrowheads="1" noTextEdit="1"/>
          </p:cNvSpPr>
          <p:nvPr>
            <p:ph type="sldImg" idx="2"/>
          </p:nvPr>
        </p:nvSpPr>
        <p:spPr bwMode="auto">
          <a:xfrm>
            <a:off x="1246188" y="728663"/>
            <a:ext cx="4570412" cy="3427412"/>
          </a:xfrm>
          <a:prstGeom prst="rect">
            <a:avLst/>
          </a:prstGeom>
          <a:noFill/>
          <a:ln w="9525">
            <a:solidFill>
              <a:srgbClr val="000000"/>
            </a:solidFill>
            <a:miter lim="800000"/>
            <a:headEnd/>
            <a:tailEnd/>
          </a:ln>
        </p:spPr>
      </p:sp>
      <p:sp>
        <p:nvSpPr>
          <p:cNvPr id="87045" name="Rectangle 5"/>
          <p:cNvSpPr>
            <a:spLocks noGrp="1" noChangeArrowheads="1"/>
          </p:cNvSpPr>
          <p:nvPr>
            <p:ph type="body" sz="quarter" idx="3"/>
          </p:nvPr>
        </p:nvSpPr>
        <p:spPr bwMode="auto">
          <a:xfrm>
            <a:off x="951204" y="4449013"/>
            <a:ext cx="5148927" cy="4156178"/>
          </a:xfrm>
          <a:prstGeom prst="rect">
            <a:avLst/>
          </a:prstGeom>
          <a:noFill/>
          <a:ln w="9525">
            <a:noFill/>
            <a:miter lim="800000"/>
            <a:headEnd/>
            <a:tailEnd/>
          </a:ln>
          <a:effectLst/>
        </p:spPr>
        <p:txBody>
          <a:bodyPr vert="horz" wrap="square" lIns="94567" tIns="47281" rIns="94567" bIns="47281" numCol="1" anchor="t" anchorCtr="0" compatLnSpc="1">
            <a:prstTxWarp prst="textNoShape">
              <a:avLst/>
            </a:prstTxWarp>
          </a:bodyPr>
          <a:lstStyle/>
          <a:p>
            <a:pPr lvl="0"/>
            <a:r>
              <a:rPr lang="en-GB" noProof="0" smtClean="0"/>
              <a:t>Click to edit Master text styles</a:t>
            </a:r>
          </a:p>
          <a:p>
            <a:pPr lvl="1"/>
            <a:r>
              <a:rPr lang="en-GB" noProof="0" smtClean="0"/>
              <a:t>Second level</a:t>
            </a:r>
          </a:p>
          <a:p>
            <a:pPr lvl="2"/>
            <a:r>
              <a:rPr lang="en-GB" noProof="0" smtClean="0"/>
              <a:t>Third level</a:t>
            </a:r>
          </a:p>
          <a:p>
            <a:pPr lvl="3"/>
            <a:r>
              <a:rPr lang="en-GB" noProof="0" smtClean="0"/>
              <a:t>Fourth level</a:t>
            </a:r>
          </a:p>
          <a:p>
            <a:pPr lvl="4"/>
            <a:r>
              <a:rPr lang="en-GB" noProof="0" smtClean="0"/>
              <a:t>Fifth level</a:t>
            </a:r>
          </a:p>
        </p:txBody>
      </p:sp>
      <p:sp>
        <p:nvSpPr>
          <p:cNvPr id="87046" name="Rectangle 6"/>
          <p:cNvSpPr>
            <a:spLocks noGrp="1" noChangeArrowheads="1"/>
          </p:cNvSpPr>
          <p:nvPr>
            <p:ph type="ftr" sz="quarter" idx="4"/>
          </p:nvPr>
        </p:nvSpPr>
        <p:spPr bwMode="auto">
          <a:xfrm>
            <a:off x="3" y="8822218"/>
            <a:ext cx="3010772" cy="506887"/>
          </a:xfrm>
          <a:prstGeom prst="rect">
            <a:avLst/>
          </a:prstGeom>
          <a:noFill/>
          <a:ln w="9525">
            <a:noFill/>
            <a:miter lim="800000"/>
            <a:headEnd/>
            <a:tailEnd/>
          </a:ln>
          <a:effectLst/>
        </p:spPr>
        <p:txBody>
          <a:bodyPr vert="horz" wrap="square" lIns="94567" tIns="47281" rIns="94567" bIns="47281" numCol="1" anchor="b" anchorCtr="0" compatLnSpc="1">
            <a:prstTxWarp prst="textNoShape">
              <a:avLst/>
            </a:prstTxWarp>
          </a:bodyPr>
          <a:lstStyle>
            <a:lvl1pPr defTabSz="946010">
              <a:defRPr sz="1200">
                <a:latin typeface="Times New Roman" charset="0"/>
              </a:defRPr>
            </a:lvl1pPr>
          </a:lstStyle>
          <a:p>
            <a:pPr>
              <a:defRPr/>
            </a:pPr>
            <a:endParaRPr lang="en-GB"/>
          </a:p>
        </p:txBody>
      </p:sp>
      <p:sp>
        <p:nvSpPr>
          <p:cNvPr id="87047" name="Rectangle 7"/>
          <p:cNvSpPr>
            <a:spLocks noGrp="1" noChangeArrowheads="1"/>
          </p:cNvSpPr>
          <p:nvPr>
            <p:ph type="sldNum" sz="quarter" idx="5"/>
          </p:nvPr>
        </p:nvSpPr>
        <p:spPr bwMode="auto">
          <a:xfrm>
            <a:off x="3961976" y="8822218"/>
            <a:ext cx="3010772" cy="506887"/>
          </a:xfrm>
          <a:prstGeom prst="rect">
            <a:avLst/>
          </a:prstGeom>
          <a:noFill/>
          <a:ln w="9525">
            <a:noFill/>
            <a:miter lim="800000"/>
            <a:headEnd/>
            <a:tailEnd/>
          </a:ln>
          <a:effectLst/>
        </p:spPr>
        <p:txBody>
          <a:bodyPr vert="horz" wrap="square" lIns="94567" tIns="47281" rIns="94567" bIns="47281" numCol="1" anchor="b" anchorCtr="0" compatLnSpc="1">
            <a:prstTxWarp prst="textNoShape">
              <a:avLst/>
            </a:prstTxWarp>
          </a:bodyPr>
          <a:lstStyle>
            <a:lvl1pPr algn="r" defTabSz="946010">
              <a:defRPr sz="1200">
                <a:latin typeface="Times New Roman" charset="0"/>
              </a:defRPr>
            </a:lvl1pPr>
          </a:lstStyle>
          <a:p>
            <a:pPr>
              <a:defRPr/>
            </a:pPr>
            <a:fld id="{8227F8CB-0361-4146-8C28-E5E49C54B26D}" type="slidenum">
              <a:rPr lang="en-GB"/>
              <a:pPr>
                <a:defRPr/>
              </a:pPr>
              <a:t>‹#›</a:t>
            </a:fld>
            <a:endParaRPr lang="en-GB"/>
          </a:p>
        </p:txBody>
      </p:sp>
    </p:spTree>
    <p:extLst>
      <p:ext uri="{BB962C8B-B14F-4D97-AF65-F5344CB8AC3E}">
        <p14:creationId xmlns:p14="http://schemas.microsoft.com/office/powerpoint/2010/main" val="3430960451"/>
      </p:ext>
    </p:extLst>
  </p:cSld>
  <p:clrMap bg1="lt1" tx1="dk1" bg2="lt2" tx2="dk2" accent1="accent1" accent2="accent2" accent3="accent3" accent4="accent4" accent5="accent5" accent6="accent6" hlink="hlink" folHlink="folHlink"/>
  <p:hf hdr="0" ftr="0"/>
  <p:notesStyle>
    <a:lvl1pPr algn="l" rtl="0" eaLnBrk="0" fontAlgn="base" hangingPunct="0">
      <a:spcBef>
        <a:spcPct val="30000"/>
      </a:spcBef>
      <a:spcAft>
        <a:spcPct val="0"/>
      </a:spcAft>
      <a:defRPr sz="1200" kern="1200">
        <a:solidFill>
          <a:schemeClr val="tx1"/>
        </a:solidFill>
        <a:latin typeface="Times New Roman"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Read extract. Talk to person next to you about which</a:t>
            </a:r>
            <a:r>
              <a:rPr lang="en-GB" baseline="0" dirty="0" smtClean="0"/>
              <a:t> word in this passage is the most important in taking meaning? If a child does not understand the word ‘grudgingly’ their whole experience and meaning taken from this extract will be incorrect. </a:t>
            </a:r>
            <a:endParaRPr lang="en-GB" dirty="0"/>
          </a:p>
        </p:txBody>
      </p:sp>
      <p:sp>
        <p:nvSpPr>
          <p:cNvPr id="4" name="Date Placeholder 3"/>
          <p:cNvSpPr>
            <a:spLocks noGrp="1"/>
          </p:cNvSpPr>
          <p:nvPr>
            <p:ph type="dt" idx="10"/>
          </p:nvPr>
        </p:nvSpPr>
        <p:spPr/>
        <p:txBody>
          <a:bodyPr/>
          <a:lstStyle/>
          <a:p>
            <a:pPr>
              <a:defRPr/>
            </a:pPr>
            <a:fld id="{623B90A9-A8F4-4C75-9A17-F08C5D323974}" type="datetime1">
              <a:rPr lang="en-GB" smtClean="0"/>
              <a:pPr>
                <a:defRPr/>
              </a:pPr>
              <a:t>07/03/2016</a:t>
            </a:fld>
            <a:endParaRPr lang="en-GB"/>
          </a:p>
        </p:txBody>
      </p:sp>
      <p:sp>
        <p:nvSpPr>
          <p:cNvPr id="5" name="Slide Number Placeholder 4"/>
          <p:cNvSpPr>
            <a:spLocks noGrp="1"/>
          </p:cNvSpPr>
          <p:nvPr>
            <p:ph type="sldNum" sz="quarter" idx="11"/>
          </p:nvPr>
        </p:nvSpPr>
        <p:spPr/>
        <p:txBody>
          <a:bodyPr/>
          <a:lstStyle/>
          <a:p>
            <a:pPr>
              <a:defRPr/>
            </a:pPr>
            <a:fld id="{DBDCA27D-7BA9-4D2B-8739-54C06D416292}" type="slidenum">
              <a:rPr lang="en-GB" smtClean="0"/>
              <a:pPr>
                <a:defRPr/>
              </a:pPr>
              <a:t>3</a:t>
            </a:fld>
            <a:endParaRPr lang="en-GB"/>
          </a:p>
        </p:txBody>
      </p:sp>
    </p:spTree>
    <p:extLst>
      <p:ext uri="{BB962C8B-B14F-4D97-AF65-F5344CB8AC3E}">
        <p14:creationId xmlns:p14="http://schemas.microsoft.com/office/powerpoint/2010/main" val="12426340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Really important that we are</a:t>
            </a:r>
            <a:r>
              <a:rPr lang="en-GB" baseline="0" dirty="0" smtClean="0"/>
              <a:t> continuously thinking about what children will need to know in order to understand and take meaning from texts. Really important that we are actively teaching and introducing new vocabulary at the child’s level in order to further their understanding. </a:t>
            </a:r>
            <a:endParaRPr lang="en-GB" dirty="0"/>
          </a:p>
        </p:txBody>
      </p:sp>
      <p:sp>
        <p:nvSpPr>
          <p:cNvPr id="4" name="Date Placeholder 3"/>
          <p:cNvSpPr>
            <a:spLocks noGrp="1"/>
          </p:cNvSpPr>
          <p:nvPr>
            <p:ph type="dt" idx="10"/>
          </p:nvPr>
        </p:nvSpPr>
        <p:spPr/>
        <p:txBody>
          <a:bodyPr/>
          <a:lstStyle/>
          <a:p>
            <a:pPr>
              <a:defRPr/>
            </a:pPr>
            <a:fld id="{623B90A9-A8F4-4C75-9A17-F08C5D323974}" type="datetime1">
              <a:rPr lang="en-GB" smtClean="0"/>
              <a:pPr>
                <a:defRPr/>
              </a:pPr>
              <a:t>07/03/2016</a:t>
            </a:fld>
            <a:endParaRPr lang="en-GB"/>
          </a:p>
        </p:txBody>
      </p:sp>
      <p:sp>
        <p:nvSpPr>
          <p:cNvPr id="5" name="Slide Number Placeholder 4"/>
          <p:cNvSpPr>
            <a:spLocks noGrp="1"/>
          </p:cNvSpPr>
          <p:nvPr>
            <p:ph type="sldNum" sz="quarter" idx="11"/>
          </p:nvPr>
        </p:nvSpPr>
        <p:spPr/>
        <p:txBody>
          <a:bodyPr/>
          <a:lstStyle/>
          <a:p>
            <a:pPr>
              <a:defRPr/>
            </a:pPr>
            <a:fld id="{DBDCA27D-7BA9-4D2B-8739-54C06D416292}" type="slidenum">
              <a:rPr lang="en-GB" smtClean="0"/>
              <a:pPr>
                <a:defRPr/>
              </a:pPr>
              <a:t>4</a:t>
            </a:fld>
            <a:endParaRPr lang="en-GB"/>
          </a:p>
        </p:txBody>
      </p:sp>
    </p:spTree>
    <p:extLst>
      <p:ext uri="{BB962C8B-B14F-4D97-AF65-F5344CB8AC3E}">
        <p14:creationId xmlns:p14="http://schemas.microsoft.com/office/powerpoint/2010/main" val="10074460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CFA3E5F1-6D61-4C3C-87DB-D69A773106B2}" type="slidenum">
              <a:rPr lang="en-GB" smtClean="0"/>
              <a:pPr fontAlgn="base">
                <a:spcBef>
                  <a:spcPct val="0"/>
                </a:spcBef>
                <a:spcAft>
                  <a:spcPct val="0"/>
                </a:spcAft>
                <a:defRPr/>
              </a:pPr>
              <a:t>5</a:t>
            </a:fld>
            <a:endParaRPr lang="en-GB" smtClean="0"/>
          </a:p>
        </p:txBody>
      </p:sp>
      <p:sp>
        <p:nvSpPr>
          <p:cNvPr id="92163"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92164"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GB" smtClean="0"/>
              <a:t>Use the opening page from the Frog Prince Continued or another illustration of your choice</a:t>
            </a:r>
          </a:p>
        </p:txBody>
      </p:sp>
    </p:spTree>
    <p:extLst>
      <p:ext uri="{BB962C8B-B14F-4D97-AF65-F5344CB8AC3E}">
        <p14:creationId xmlns:p14="http://schemas.microsoft.com/office/powerpoint/2010/main" val="42282857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Slide Image Placeholder 1"/>
          <p:cNvSpPr>
            <a:spLocks noGrp="1" noRot="1" noChangeAspect="1" noTextEdit="1"/>
          </p:cNvSpPr>
          <p:nvPr>
            <p:ph type="sldImg"/>
          </p:nvPr>
        </p:nvSpPr>
        <p:spPr bwMode="auto">
          <a:noFill/>
          <a:ln>
            <a:solidFill>
              <a:srgbClr val="000000"/>
            </a:solidFill>
            <a:miter lim="800000"/>
            <a:headEnd/>
            <a:tailEnd/>
          </a:ln>
        </p:spPr>
      </p:sp>
      <p:sp>
        <p:nvSpPr>
          <p:cNvPr id="93187" name="Notes Placeholder 2"/>
          <p:cNvSpPr>
            <a:spLocks noGrp="1"/>
          </p:cNvSpPr>
          <p:nvPr>
            <p:ph type="body" idx="1"/>
          </p:nvPr>
        </p:nvSpPr>
        <p:spPr bwMode="auto">
          <a:noFill/>
        </p:spPr>
        <p:txBody>
          <a:bodyPr wrap="square" numCol="1" anchor="t" anchorCtr="0" compatLnSpc="1">
            <a:prstTxWarp prst="textNoShape">
              <a:avLst/>
            </a:prstTxWarp>
          </a:bodyPr>
          <a:lstStyle/>
          <a:p>
            <a:r>
              <a:rPr lang="en-GB" smtClean="0"/>
              <a:t>Anthony Browne – Hansel and Gretel</a:t>
            </a:r>
          </a:p>
        </p:txBody>
      </p:sp>
      <p:sp>
        <p:nvSpPr>
          <p:cNvPr id="4" name="Slide Number Placeholder 3"/>
          <p:cNvSpPr>
            <a:spLocks noGrp="1"/>
          </p:cNvSpPr>
          <p:nvPr>
            <p:ph type="sldNum" sz="quarter" idx="5"/>
          </p:nvPr>
        </p:nvSpPr>
        <p:spPr/>
        <p:txBody>
          <a:bodyPr/>
          <a:lstStyle/>
          <a:p>
            <a:pPr>
              <a:defRPr/>
            </a:pPr>
            <a:fld id="{D91C8ACA-EFA0-4635-877C-9FF5F21A83DC}" type="slidenum">
              <a:rPr lang="en-GB" smtClean="0"/>
              <a:pPr>
                <a:defRPr/>
              </a:pPr>
              <a:t>6</a:t>
            </a:fld>
            <a:endParaRPr lang="en-GB"/>
          </a:p>
        </p:txBody>
      </p:sp>
    </p:spTree>
    <p:extLst>
      <p:ext uri="{BB962C8B-B14F-4D97-AF65-F5344CB8AC3E}">
        <p14:creationId xmlns:p14="http://schemas.microsoft.com/office/powerpoint/2010/main" val="344211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Tree>
  </p:cSld>
  <p:clrMapOvr>
    <a:masterClrMapping/>
  </p:clrMapOvr>
  <p:transition spd="med">
    <p:wipe dir="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566478"/>
            <a:ext cx="8229600" cy="1143000"/>
          </a:xfrm>
          <a:prstGeom prst="rect">
            <a:avLst/>
          </a:prstGeom>
        </p:spPr>
        <p:txBody>
          <a:bodyPr/>
          <a:lstStyle/>
          <a:p>
            <a:r>
              <a:rPr lang="en-US" smtClean="0"/>
              <a:t>Click to edit Master title style</a:t>
            </a:r>
            <a:endParaRPr lang="en-GB"/>
          </a:p>
        </p:txBody>
      </p:sp>
      <p:sp>
        <p:nvSpPr>
          <p:cNvPr id="3" name="Content Placeholder 2"/>
          <p:cNvSpPr>
            <a:spLocks noGrp="1"/>
          </p:cNvSpPr>
          <p:nvPr>
            <p:ph idx="1"/>
          </p:nvPr>
        </p:nvSpPr>
        <p:spPr>
          <a:xfrm>
            <a:off x="599243" y="1777753"/>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spd="med">
    <p:wipe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transition spd="med">
    <p:wipe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401102"/>
            <a:ext cx="8229600" cy="1143000"/>
          </a:xfrm>
          <a:prstGeom prst="rect">
            <a:avLst/>
          </a:prstGeom>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spd="med">
    <p:wipe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381646"/>
            <a:ext cx="8229600" cy="1143000"/>
          </a:xfrm>
          <a:prstGeom prst="rect">
            <a:avLst/>
          </a:prstGeo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64297"/>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291611"/>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5" name="Text Placeholder 4"/>
          <p:cNvSpPr>
            <a:spLocks noGrp="1"/>
          </p:cNvSpPr>
          <p:nvPr>
            <p:ph type="body" sz="quarter" idx="3"/>
          </p:nvPr>
        </p:nvSpPr>
        <p:spPr>
          <a:xfrm>
            <a:off x="4645025" y="1593481"/>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291611"/>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Tree>
  </p:cSld>
  <p:clrMapOvr>
    <a:masterClrMapping/>
  </p:clrMapOvr>
  <p:transition spd="med">
    <p:wipe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420558"/>
            <a:ext cx="8229600" cy="1143000"/>
          </a:xfrm>
          <a:prstGeom prst="rect">
            <a:avLst/>
          </a:prstGeom>
        </p:spPr>
        <p:txBody>
          <a:bodyPr/>
          <a:lstStyle/>
          <a:p>
            <a:r>
              <a:rPr lang="en-US" smtClean="0"/>
              <a:t>Click to edit Master title style</a:t>
            </a:r>
            <a:endParaRPr lang="en-GB"/>
          </a:p>
        </p:txBody>
      </p:sp>
    </p:spTree>
  </p:cSld>
  <p:clrMapOvr>
    <a:masterClrMapping/>
  </p:clrMapOvr>
  <p:transition spd="med">
    <p:wipe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Tree>
  </p:cSld>
  <p:clrMapOvr>
    <a:masterClrMapping/>
  </p:clrMapOvr>
  <p:transition spd="med">
    <p:wipe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spd="med">
    <p:wipe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GB" noProof="0" smtClean="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spd="med">
    <p:wipe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420558"/>
            <a:ext cx="8229600" cy="1143000"/>
          </a:xfrm>
          <a:prstGeom prst="rect">
            <a:avLst/>
          </a:prstGeom>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spd="med">
    <p:wipe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284068" y="535021"/>
            <a:ext cx="1352145" cy="5591142"/>
          </a:xfrm>
          <a:prstGeom prst="rect">
            <a:avLst/>
          </a:prstGeom>
        </p:spPr>
        <p:txBody>
          <a:bodyPr vert="eaVert"/>
          <a:lstStyle/>
          <a:p>
            <a:r>
              <a:rPr lang="en-US" smtClean="0"/>
              <a:t>Click to edit Master title style</a:t>
            </a:r>
            <a:endParaRPr lang="en-GB" dirty="0"/>
          </a:p>
        </p:txBody>
      </p:sp>
      <p:sp>
        <p:nvSpPr>
          <p:cNvPr id="3" name="Vertical Text Placeholder 2"/>
          <p:cNvSpPr>
            <a:spLocks noGrp="1"/>
          </p:cNvSpPr>
          <p:nvPr>
            <p:ph type="body" orient="vert" idx="1"/>
          </p:nvPr>
        </p:nvSpPr>
        <p:spPr>
          <a:xfrm>
            <a:off x="457200" y="573932"/>
            <a:ext cx="5680953" cy="5552231"/>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Tree>
  </p:cSld>
  <p:clrMapOvr>
    <a:masterClrMapping/>
  </p:clrMapOvr>
  <p:transition spd="med">
    <p:wipe dir="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51"/>
          <p:cNvGrpSpPr>
            <a:grpSpLocks/>
          </p:cNvGrpSpPr>
          <p:nvPr/>
        </p:nvGrpSpPr>
        <p:grpSpPr bwMode="auto">
          <a:xfrm>
            <a:off x="0" y="0"/>
            <a:ext cx="9144000" cy="6858000"/>
            <a:chOff x="0" y="0"/>
            <a:chExt cx="5760" cy="4320"/>
          </a:xfrm>
        </p:grpSpPr>
        <p:pic>
          <p:nvPicPr>
            <p:cNvPr id="1027" name="Picture 48" descr="PP_back"/>
            <p:cNvPicPr>
              <a:picLocks noChangeAspect="1" noChangeArrowheads="1"/>
            </p:cNvPicPr>
            <p:nvPr userDrawn="1"/>
          </p:nvPicPr>
          <p:blipFill>
            <a:blip r:embed="rId13" cstate="print"/>
            <a:srcRect/>
            <a:stretch>
              <a:fillRect/>
            </a:stretch>
          </p:blipFill>
          <p:spPr bwMode="auto">
            <a:xfrm>
              <a:off x="0" y="0"/>
              <a:ext cx="5760" cy="4320"/>
            </a:xfrm>
            <a:prstGeom prst="rect">
              <a:avLst/>
            </a:prstGeom>
            <a:noFill/>
            <a:ln w="9525">
              <a:noFill/>
              <a:miter lim="800000"/>
              <a:headEnd/>
              <a:tailEnd/>
            </a:ln>
          </p:spPr>
        </p:pic>
        <p:sp>
          <p:nvSpPr>
            <p:cNvPr id="1074" name="Rectangle 50"/>
            <p:cNvSpPr>
              <a:spLocks noChangeArrowheads="1"/>
            </p:cNvSpPr>
            <p:nvPr userDrawn="1"/>
          </p:nvSpPr>
          <p:spPr bwMode="auto">
            <a:xfrm>
              <a:off x="141" y="97"/>
              <a:ext cx="1652" cy="213"/>
            </a:xfrm>
            <a:prstGeom prst="rect">
              <a:avLst/>
            </a:prstGeom>
            <a:noFill/>
            <a:ln w="9525">
              <a:noFill/>
              <a:miter lim="800000"/>
              <a:headEnd/>
              <a:tailEnd/>
            </a:ln>
            <a:effectLst/>
          </p:spPr>
          <p:txBody>
            <a:bodyPr wrap="none">
              <a:spAutoFit/>
            </a:bodyPr>
            <a:lstStyle/>
            <a:p>
              <a:pPr>
                <a:defRPr/>
              </a:pPr>
              <a:r>
                <a:rPr lang="en-GB" sz="1600" b="1" dirty="0" err="1">
                  <a:solidFill>
                    <a:schemeClr val="accent2"/>
                  </a:solidFill>
                </a:rPr>
                <a:t>CfBT</a:t>
              </a:r>
              <a:r>
                <a:rPr lang="en-GB" sz="1600" b="1" dirty="0">
                  <a:solidFill>
                    <a:schemeClr val="accent2"/>
                  </a:solidFill>
                </a:rPr>
                <a:t> Education </a:t>
              </a:r>
              <a:r>
                <a:rPr lang="en-GB" sz="1600" b="1" dirty="0" smtClean="0">
                  <a:solidFill>
                    <a:schemeClr val="accent2"/>
                  </a:solidFill>
                </a:rPr>
                <a:t>Services</a:t>
              </a:r>
              <a:endParaRPr lang="en-GB" sz="1600" b="1" dirty="0">
                <a:solidFill>
                  <a:schemeClr val="accent2"/>
                </a:solidFill>
              </a:endParaRPr>
            </a:p>
          </p:txBody>
        </p:sp>
      </p:grpSp>
    </p:spTree>
  </p:cSld>
  <p:clrMap bg1="lt1" tx1="dk1" bg2="lt2" tx2="dk2" accent1="accent1" accent2="accent2" accent3="accent3" accent4="accent4" accent5="accent5" accent6="accent6" hlink="hlink" folHlink="folHlink"/>
  <p:sldLayoutIdLst>
    <p:sldLayoutId id="2147483759" r:id="rId1"/>
    <p:sldLayoutId id="2147483760" r:id="rId2"/>
    <p:sldLayoutId id="2147483761" r:id="rId3"/>
    <p:sldLayoutId id="2147483762" r:id="rId4"/>
    <p:sldLayoutId id="2147483763" r:id="rId5"/>
    <p:sldLayoutId id="2147483764" r:id="rId6"/>
    <p:sldLayoutId id="2147483765" r:id="rId7"/>
    <p:sldLayoutId id="2147483766" r:id="rId8"/>
    <p:sldLayoutId id="2147483767" r:id="rId9"/>
    <p:sldLayoutId id="2147483768" r:id="rId10"/>
    <p:sldLayoutId id="2147483769" r:id="rId11"/>
  </p:sldLayoutIdLst>
  <p:transition spd="med">
    <p:wipe dir="r"/>
  </p:transition>
  <p:txStyles>
    <p:titleStyle>
      <a:lvl1pPr algn="l" rtl="0" eaLnBrk="1" fontAlgn="base" hangingPunct="1">
        <a:spcBef>
          <a:spcPct val="0"/>
        </a:spcBef>
        <a:spcAft>
          <a:spcPct val="0"/>
        </a:spcAft>
        <a:defRPr sz="3600">
          <a:solidFill>
            <a:srgbClr val="000066"/>
          </a:solidFill>
          <a:latin typeface="+mj-lt"/>
          <a:ea typeface="+mj-ea"/>
          <a:cs typeface="+mj-cs"/>
        </a:defRPr>
      </a:lvl1pPr>
      <a:lvl2pPr algn="l" rtl="0" eaLnBrk="1" fontAlgn="base" hangingPunct="1">
        <a:spcBef>
          <a:spcPct val="0"/>
        </a:spcBef>
        <a:spcAft>
          <a:spcPct val="0"/>
        </a:spcAft>
        <a:defRPr sz="3600">
          <a:solidFill>
            <a:srgbClr val="000066"/>
          </a:solidFill>
          <a:latin typeface="Univers" pitchFamily="34" charset="0"/>
        </a:defRPr>
      </a:lvl2pPr>
      <a:lvl3pPr algn="l" rtl="0" eaLnBrk="1" fontAlgn="base" hangingPunct="1">
        <a:spcBef>
          <a:spcPct val="0"/>
        </a:spcBef>
        <a:spcAft>
          <a:spcPct val="0"/>
        </a:spcAft>
        <a:defRPr sz="3600">
          <a:solidFill>
            <a:srgbClr val="000066"/>
          </a:solidFill>
          <a:latin typeface="Univers" pitchFamily="34" charset="0"/>
        </a:defRPr>
      </a:lvl3pPr>
      <a:lvl4pPr algn="l" rtl="0" eaLnBrk="1" fontAlgn="base" hangingPunct="1">
        <a:spcBef>
          <a:spcPct val="0"/>
        </a:spcBef>
        <a:spcAft>
          <a:spcPct val="0"/>
        </a:spcAft>
        <a:defRPr sz="3600">
          <a:solidFill>
            <a:srgbClr val="000066"/>
          </a:solidFill>
          <a:latin typeface="Univers" pitchFamily="34" charset="0"/>
        </a:defRPr>
      </a:lvl4pPr>
      <a:lvl5pPr algn="l" rtl="0" eaLnBrk="1" fontAlgn="base" hangingPunct="1">
        <a:spcBef>
          <a:spcPct val="0"/>
        </a:spcBef>
        <a:spcAft>
          <a:spcPct val="0"/>
        </a:spcAft>
        <a:defRPr sz="3600">
          <a:solidFill>
            <a:srgbClr val="000066"/>
          </a:solidFill>
          <a:latin typeface="Univers" pitchFamily="34" charset="0"/>
        </a:defRPr>
      </a:lvl5pPr>
      <a:lvl6pPr marL="457200" algn="l" rtl="0" eaLnBrk="1" fontAlgn="base" hangingPunct="1">
        <a:spcBef>
          <a:spcPct val="0"/>
        </a:spcBef>
        <a:spcAft>
          <a:spcPct val="0"/>
        </a:spcAft>
        <a:defRPr sz="3600">
          <a:solidFill>
            <a:srgbClr val="000066"/>
          </a:solidFill>
          <a:latin typeface="Univers" pitchFamily="34" charset="0"/>
        </a:defRPr>
      </a:lvl6pPr>
      <a:lvl7pPr marL="914400" algn="l" rtl="0" eaLnBrk="1" fontAlgn="base" hangingPunct="1">
        <a:spcBef>
          <a:spcPct val="0"/>
        </a:spcBef>
        <a:spcAft>
          <a:spcPct val="0"/>
        </a:spcAft>
        <a:defRPr sz="3600">
          <a:solidFill>
            <a:srgbClr val="000066"/>
          </a:solidFill>
          <a:latin typeface="Univers" pitchFamily="34" charset="0"/>
        </a:defRPr>
      </a:lvl7pPr>
      <a:lvl8pPr marL="1371600" algn="l" rtl="0" eaLnBrk="1" fontAlgn="base" hangingPunct="1">
        <a:spcBef>
          <a:spcPct val="0"/>
        </a:spcBef>
        <a:spcAft>
          <a:spcPct val="0"/>
        </a:spcAft>
        <a:defRPr sz="3600">
          <a:solidFill>
            <a:srgbClr val="000066"/>
          </a:solidFill>
          <a:latin typeface="Univers" pitchFamily="34" charset="0"/>
        </a:defRPr>
      </a:lvl8pPr>
      <a:lvl9pPr marL="1828800" algn="l" rtl="0" eaLnBrk="1" fontAlgn="base" hangingPunct="1">
        <a:spcBef>
          <a:spcPct val="0"/>
        </a:spcBef>
        <a:spcAft>
          <a:spcPct val="0"/>
        </a:spcAft>
        <a:defRPr sz="3600">
          <a:solidFill>
            <a:srgbClr val="000066"/>
          </a:solidFill>
          <a:latin typeface="Univers" pitchFamily="34" charset="0"/>
        </a:defRPr>
      </a:lvl9pPr>
    </p:titleStyle>
    <p:bodyStyle>
      <a:lvl1pPr marL="342900" indent="-342900" algn="l" rtl="0" eaLnBrk="1" fontAlgn="base" hangingPunct="1">
        <a:spcBef>
          <a:spcPct val="20000"/>
        </a:spcBef>
        <a:spcAft>
          <a:spcPct val="0"/>
        </a:spcAft>
        <a:buChar char="•"/>
        <a:defRPr sz="3000">
          <a:solidFill>
            <a:srgbClr val="000066"/>
          </a:solidFill>
          <a:latin typeface="+mn-lt"/>
          <a:ea typeface="+mn-ea"/>
          <a:cs typeface="+mn-cs"/>
        </a:defRPr>
      </a:lvl1pPr>
      <a:lvl2pPr marL="742950" indent="-285750" algn="l" rtl="0" eaLnBrk="1" fontAlgn="base" hangingPunct="1">
        <a:spcBef>
          <a:spcPct val="20000"/>
        </a:spcBef>
        <a:spcAft>
          <a:spcPct val="0"/>
        </a:spcAft>
        <a:buChar char="–"/>
        <a:defRPr sz="3000">
          <a:solidFill>
            <a:srgbClr val="000066"/>
          </a:solidFill>
          <a:latin typeface="+mn-lt"/>
        </a:defRPr>
      </a:lvl2pPr>
      <a:lvl3pPr marL="1143000" indent="-228600" algn="l" rtl="0" eaLnBrk="1" fontAlgn="base" hangingPunct="1">
        <a:spcBef>
          <a:spcPct val="20000"/>
        </a:spcBef>
        <a:spcAft>
          <a:spcPct val="0"/>
        </a:spcAft>
        <a:defRPr sz="3000">
          <a:solidFill>
            <a:srgbClr val="000066"/>
          </a:solidFill>
          <a:latin typeface="+mn-lt"/>
        </a:defRPr>
      </a:lvl3pPr>
      <a:lvl4pPr marL="1600200" indent="-228600" algn="l" rtl="0" eaLnBrk="1" fontAlgn="base" hangingPunct="1">
        <a:spcBef>
          <a:spcPct val="20000"/>
        </a:spcBef>
        <a:spcAft>
          <a:spcPct val="0"/>
        </a:spcAft>
        <a:defRPr sz="3000">
          <a:solidFill>
            <a:srgbClr val="000066"/>
          </a:solidFill>
          <a:latin typeface="+mn-lt"/>
        </a:defRPr>
      </a:lvl4pPr>
      <a:lvl5pPr marL="2057400" indent="-228600" algn="l" rtl="0" eaLnBrk="1" fontAlgn="base" hangingPunct="1">
        <a:spcBef>
          <a:spcPct val="20000"/>
        </a:spcBef>
        <a:spcAft>
          <a:spcPct val="0"/>
        </a:spcAft>
        <a:defRPr sz="3000">
          <a:solidFill>
            <a:srgbClr val="000066"/>
          </a:solidFill>
          <a:latin typeface="+mn-lt"/>
        </a:defRPr>
      </a:lvl5pPr>
      <a:lvl6pPr marL="2514600" indent="-228600" algn="l" rtl="0" eaLnBrk="1" fontAlgn="base" hangingPunct="1">
        <a:spcBef>
          <a:spcPct val="20000"/>
        </a:spcBef>
        <a:spcAft>
          <a:spcPct val="0"/>
        </a:spcAft>
        <a:defRPr sz="3000">
          <a:solidFill>
            <a:srgbClr val="000066"/>
          </a:solidFill>
          <a:latin typeface="+mn-lt"/>
        </a:defRPr>
      </a:lvl6pPr>
      <a:lvl7pPr marL="2971800" indent="-228600" algn="l" rtl="0" eaLnBrk="1" fontAlgn="base" hangingPunct="1">
        <a:spcBef>
          <a:spcPct val="20000"/>
        </a:spcBef>
        <a:spcAft>
          <a:spcPct val="0"/>
        </a:spcAft>
        <a:defRPr sz="3000">
          <a:solidFill>
            <a:srgbClr val="000066"/>
          </a:solidFill>
          <a:latin typeface="+mn-lt"/>
        </a:defRPr>
      </a:lvl7pPr>
      <a:lvl8pPr marL="3429000" indent="-228600" algn="l" rtl="0" eaLnBrk="1" fontAlgn="base" hangingPunct="1">
        <a:spcBef>
          <a:spcPct val="20000"/>
        </a:spcBef>
        <a:spcAft>
          <a:spcPct val="0"/>
        </a:spcAft>
        <a:defRPr sz="3000">
          <a:solidFill>
            <a:srgbClr val="000066"/>
          </a:solidFill>
          <a:latin typeface="+mn-lt"/>
        </a:defRPr>
      </a:lvl8pPr>
      <a:lvl9pPr marL="3886200" indent="-228600" algn="l" rtl="0" eaLnBrk="1" fontAlgn="base" hangingPunct="1">
        <a:spcBef>
          <a:spcPct val="20000"/>
        </a:spcBef>
        <a:spcAft>
          <a:spcPct val="0"/>
        </a:spcAft>
        <a:defRPr sz="3000">
          <a:solidFill>
            <a:srgbClr val="000066"/>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www.google.co.uk/url?sa=i&amp;rct=j&amp;q=dr+seuss&amp;source=images&amp;cd=&amp;cad=rja&amp;docid=O-fSyqU0lbfYrM&amp;tbnid=PDRFC-LAySBT3M:&amp;ved=0CAUQjRw&amp;url=http://www.childrensclassics.com.au/ccp0-display/dr-seuss-biography.html&amp;ei=8l5qUrX3D4eohAezwoCwCg&amp;psig=AFQjCNGXom9Rof8TFcsfdFMse2bkrnkNqA&amp;ust=1382789226176770"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2"/>
          <p:cNvSpPr>
            <a:spLocks noGrp="1"/>
          </p:cNvSpPr>
          <p:nvPr>
            <p:ph type="ctrTitle"/>
          </p:nvPr>
        </p:nvSpPr>
        <p:spPr>
          <a:xfrm>
            <a:off x="685800" y="381000"/>
            <a:ext cx="7772400" cy="671513"/>
          </a:xfrm>
        </p:spPr>
        <p:txBody>
          <a:bodyPr rtlCol="0">
            <a:normAutofit/>
          </a:bodyPr>
          <a:lstStyle/>
          <a:p>
            <a:pPr eaLnBrk="1" fontAlgn="auto" hangingPunct="1">
              <a:spcAft>
                <a:spcPts val="0"/>
              </a:spcAft>
              <a:defRPr/>
            </a:pPr>
            <a:r>
              <a:rPr lang="en-GB" dirty="0" smtClean="0"/>
              <a:t> </a:t>
            </a:r>
          </a:p>
        </p:txBody>
      </p:sp>
      <p:sp>
        <p:nvSpPr>
          <p:cNvPr id="2" name="Subtitle 1"/>
          <p:cNvSpPr>
            <a:spLocks noGrp="1"/>
          </p:cNvSpPr>
          <p:nvPr>
            <p:ph type="subTitle" idx="1"/>
          </p:nvPr>
        </p:nvSpPr>
        <p:spPr>
          <a:xfrm>
            <a:off x="574675" y="1220213"/>
            <a:ext cx="8569325" cy="4679950"/>
          </a:xfrm>
        </p:spPr>
        <p:txBody>
          <a:bodyPr rtlCol="0">
            <a:noAutofit/>
          </a:bodyPr>
          <a:lstStyle/>
          <a:p>
            <a:pPr algn="l" eaLnBrk="1" fontAlgn="auto" hangingPunct="1">
              <a:spcAft>
                <a:spcPts val="0"/>
              </a:spcAft>
              <a:defRPr/>
            </a:pPr>
            <a:endParaRPr lang="en-GB" sz="2800" dirty="0" smtClean="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1243" y="118780"/>
            <a:ext cx="8281513" cy="6217625"/>
          </a:xfrm>
          <a:prstGeom prst="rect">
            <a:avLst/>
          </a:prstGeom>
        </p:spPr>
      </p:pic>
    </p:spTree>
  </p:cSld>
  <p:clrMapOvr>
    <a:masterClrMapping/>
  </p:clrMapOvr>
  <p:transition spd="med">
    <p:wipe dir="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Rounded Rectangle 2"/>
          <p:cNvSpPr/>
          <p:nvPr/>
        </p:nvSpPr>
        <p:spPr>
          <a:xfrm>
            <a:off x="389106" y="1070043"/>
            <a:ext cx="8249057" cy="3949429"/>
          </a:xfrm>
          <a:prstGeom prst="roundRect">
            <a:avLst/>
          </a:prstGeom>
          <a:solidFill>
            <a:schemeClr val="accent5">
              <a:lumMod val="60000"/>
              <a:lumOff val="40000"/>
            </a:schemeClr>
          </a:solidFill>
          <a:ln w="635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242" name="Rectangle 5"/>
          <p:cNvSpPr>
            <a:spLocks noChangeArrowheads="1"/>
          </p:cNvSpPr>
          <p:nvPr/>
        </p:nvSpPr>
        <p:spPr bwMode="auto">
          <a:xfrm>
            <a:off x="630643" y="1197988"/>
            <a:ext cx="7993062" cy="3970318"/>
          </a:xfrm>
          <a:prstGeom prst="rect">
            <a:avLst/>
          </a:prstGeom>
          <a:noFill/>
          <a:ln w="9525">
            <a:noFill/>
            <a:miter lim="800000"/>
            <a:headEnd/>
            <a:tailEnd/>
          </a:ln>
        </p:spPr>
        <p:txBody>
          <a:bodyPr wrap="square">
            <a:spAutoFit/>
          </a:bodyPr>
          <a:lstStyle/>
          <a:p>
            <a:r>
              <a:rPr lang="en-GB" sz="3600" dirty="0"/>
              <a:t>Reading comprehension is a highly interactive process. It draws on general knowledge of vocabulary as well as on our experience of the world. This in turn enables us to increase our knowledge in these areas.</a:t>
            </a:r>
          </a:p>
          <a:p>
            <a:endParaRPr lang="en-GB" sz="3600" dirty="0"/>
          </a:p>
        </p:txBody>
      </p:sp>
    </p:spTree>
  </p:cSld>
  <p:clrMapOvr>
    <a:masterClrMapping/>
  </p:clrMapOvr>
  <p:transition spd="med">
    <p:wipe dir="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Rectangle 2"/>
          <p:cNvSpPr/>
          <p:nvPr/>
        </p:nvSpPr>
        <p:spPr>
          <a:xfrm>
            <a:off x="0" y="0"/>
            <a:ext cx="9144000" cy="6858000"/>
          </a:xfrm>
          <a:prstGeom prst="rect">
            <a:avLst/>
          </a:prstGeom>
          <a:solidFill>
            <a:schemeClr val="accent5">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290" name="Rectangle 5"/>
          <p:cNvSpPr>
            <a:spLocks noChangeArrowheads="1"/>
          </p:cNvSpPr>
          <p:nvPr/>
        </p:nvSpPr>
        <p:spPr bwMode="auto">
          <a:xfrm>
            <a:off x="539750" y="724373"/>
            <a:ext cx="7704138" cy="5016500"/>
          </a:xfrm>
          <a:prstGeom prst="rect">
            <a:avLst/>
          </a:prstGeom>
          <a:noFill/>
          <a:ln w="9525">
            <a:noFill/>
            <a:miter lim="800000"/>
            <a:headEnd/>
            <a:tailEnd/>
          </a:ln>
        </p:spPr>
        <p:txBody>
          <a:bodyPr>
            <a:spAutoFit/>
          </a:bodyPr>
          <a:lstStyle/>
          <a:p>
            <a:pPr>
              <a:buFont typeface="Arial" pitchFamily="34" charset="0"/>
              <a:buNone/>
            </a:pPr>
            <a:r>
              <a:rPr lang="en-GB" sz="4000" dirty="0"/>
              <a:t>Pamela waltzed through the final of the dance contest and the audience’s cheers brought her to the stage for an encore. “Every step she takes is so perfect and graceful, ” </a:t>
            </a:r>
            <a:r>
              <a:rPr lang="en-GB" sz="4000" dirty="0" err="1"/>
              <a:t>Alesha</a:t>
            </a:r>
            <a:r>
              <a:rPr lang="en-GB" sz="4000" dirty="0"/>
              <a:t> said grudgingly,</a:t>
            </a:r>
            <a:r>
              <a:rPr lang="en-GB" sz="4000" i="1" dirty="0"/>
              <a:t> </a:t>
            </a:r>
            <a:r>
              <a:rPr lang="en-GB" sz="4000" dirty="0"/>
              <a:t>as she watched Pamela dance.</a:t>
            </a:r>
          </a:p>
        </p:txBody>
      </p:sp>
    </p:spTree>
  </p:cSld>
  <p:clrMapOvr>
    <a:masterClrMapping/>
  </p:clrMapOvr>
  <p:transition spd="med">
    <p:wipe dir="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Rectangle 2"/>
          <p:cNvSpPr/>
          <p:nvPr/>
        </p:nvSpPr>
        <p:spPr>
          <a:xfrm>
            <a:off x="0" y="0"/>
            <a:ext cx="9144000" cy="6858000"/>
          </a:xfrm>
          <a:prstGeom prst="rect">
            <a:avLst/>
          </a:prstGeom>
          <a:solidFill>
            <a:schemeClr val="accent5">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314" name="Rectangle 1"/>
          <p:cNvSpPr>
            <a:spLocks noChangeArrowheads="1"/>
          </p:cNvSpPr>
          <p:nvPr/>
        </p:nvSpPr>
        <p:spPr bwMode="auto">
          <a:xfrm>
            <a:off x="323850" y="188913"/>
            <a:ext cx="8424863" cy="5508625"/>
          </a:xfrm>
          <a:prstGeom prst="rect">
            <a:avLst/>
          </a:prstGeom>
          <a:noFill/>
          <a:ln w="9525">
            <a:noFill/>
            <a:miter lim="800000"/>
            <a:headEnd/>
            <a:tailEnd/>
          </a:ln>
        </p:spPr>
        <p:txBody>
          <a:bodyPr>
            <a:spAutoFit/>
          </a:bodyPr>
          <a:lstStyle/>
          <a:p>
            <a:pPr>
              <a:buFont typeface="Arial" pitchFamily="34" charset="0"/>
              <a:buNone/>
            </a:pPr>
            <a:r>
              <a:rPr lang="en-GB" sz="4400"/>
              <a:t>Pamela waltzed through the final of the dance contest and the audience’s cheers brought her to the stage for an encore. “Every step she takes is so perfect and graceful, ” Alesha said </a:t>
            </a:r>
            <a:r>
              <a:rPr lang="en-GB" sz="4400" i="1">
                <a:solidFill>
                  <a:srgbClr val="FF3300"/>
                </a:solidFill>
              </a:rPr>
              <a:t>grudgingly,</a:t>
            </a:r>
            <a:r>
              <a:rPr lang="en-GB" sz="4400" i="1"/>
              <a:t> </a:t>
            </a:r>
            <a:r>
              <a:rPr lang="en-GB" sz="4400"/>
              <a:t>as she watched Pamela dance.</a:t>
            </a:r>
          </a:p>
        </p:txBody>
      </p:sp>
    </p:spTree>
  </p:cSld>
  <p:clrMapOvr>
    <a:masterClrMapping/>
  </p:clrMapOvr>
  <p:transition spd="med">
    <p:wipe dir="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8066" name="Rectangle 2"/>
          <p:cNvSpPr>
            <a:spLocks noGrp="1" noChangeArrowheads="1"/>
          </p:cNvSpPr>
          <p:nvPr>
            <p:ph type="title"/>
          </p:nvPr>
        </p:nvSpPr>
        <p:spPr/>
        <p:txBody>
          <a:bodyPr rtlCol="0">
            <a:normAutofit/>
          </a:bodyPr>
          <a:lstStyle/>
          <a:p>
            <a:pPr eaLnBrk="1" fontAlgn="auto" hangingPunct="1">
              <a:spcAft>
                <a:spcPts val="0"/>
              </a:spcAft>
              <a:defRPr/>
            </a:pPr>
            <a:r>
              <a:rPr lang="en-GB" dirty="0">
                <a:solidFill>
                  <a:schemeClr val="tx2">
                    <a:satMod val="130000"/>
                  </a:schemeClr>
                </a:solidFill>
              </a:rPr>
              <a:t>Reading the pictures</a:t>
            </a:r>
          </a:p>
        </p:txBody>
      </p:sp>
      <p:sp>
        <p:nvSpPr>
          <p:cNvPr id="54275" name="Rectangle 3"/>
          <p:cNvSpPr>
            <a:spLocks noGrp="1" noChangeArrowheads="1"/>
          </p:cNvSpPr>
          <p:nvPr>
            <p:ph idx="1"/>
          </p:nvPr>
        </p:nvSpPr>
        <p:spPr/>
        <p:txBody>
          <a:bodyPr/>
          <a:lstStyle/>
          <a:p>
            <a:pPr eaLnBrk="1" hangingPunct="1"/>
            <a:r>
              <a:rPr lang="en-GB" dirty="0" smtClean="0"/>
              <a:t>What do you think you know about this text? Do you know anything about the characters, the setting, the theme and the plot? </a:t>
            </a:r>
          </a:p>
        </p:txBody>
      </p:sp>
    </p:spTree>
  </p:cSld>
  <p:clrMapOvr>
    <a:masterClrMapping/>
  </p:clrMapOvr>
  <p:transition spd="med">
    <p:wipe dir="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5298" name="Picture 2"/>
          <p:cNvPicPr>
            <a:picLocks noChangeAspect="1" noChangeArrowheads="1"/>
          </p:cNvPicPr>
          <p:nvPr/>
        </p:nvPicPr>
        <p:blipFill>
          <a:blip r:embed="rId3" cstate="print"/>
          <a:srcRect/>
          <a:stretch>
            <a:fillRect/>
          </a:stretch>
        </p:blipFill>
        <p:spPr bwMode="auto">
          <a:xfrm>
            <a:off x="0" y="0"/>
            <a:ext cx="9144000" cy="6901608"/>
          </a:xfrm>
          <a:prstGeom prst="rect">
            <a:avLst/>
          </a:prstGeom>
          <a:noFill/>
          <a:ln w="9525">
            <a:noFill/>
            <a:miter lim="800000"/>
            <a:headEnd/>
            <a:tailEnd/>
          </a:ln>
          <a:effectLst/>
        </p:spPr>
      </p:pic>
    </p:spTree>
  </p:cSld>
  <p:clrMapOvr>
    <a:masterClrMapping/>
  </p:clrMapOvr>
  <p:transition spd="med">
    <p:wipe dir="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60948"/>
          </a:xfrm>
        </p:spPr>
        <p:txBody>
          <a:bodyPr/>
          <a:lstStyle/>
          <a:p>
            <a:pPr algn="ctr"/>
            <a:r>
              <a:rPr lang="en-GB" dirty="0" smtClean="0"/>
              <a:t>Checking Understanding</a:t>
            </a:r>
            <a:endParaRPr lang="en-GB" dirty="0"/>
          </a:p>
        </p:txBody>
      </p:sp>
      <p:sp>
        <p:nvSpPr>
          <p:cNvPr id="3" name="Content Placeholder 2"/>
          <p:cNvSpPr>
            <a:spLocks noGrp="1"/>
          </p:cNvSpPr>
          <p:nvPr>
            <p:ph idx="1"/>
          </p:nvPr>
        </p:nvSpPr>
        <p:spPr>
          <a:xfrm>
            <a:off x="599243" y="831459"/>
            <a:ext cx="8229600" cy="5224063"/>
          </a:xfrm>
        </p:spPr>
        <p:txBody>
          <a:bodyPr/>
          <a:lstStyle/>
          <a:p>
            <a:pPr>
              <a:buNone/>
            </a:pPr>
            <a:r>
              <a:rPr lang="en-GB" sz="2400" b="1" dirty="0" smtClean="0"/>
              <a:t>Before</a:t>
            </a:r>
            <a:r>
              <a:rPr lang="en-GB" sz="2400" dirty="0" smtClean="0"/>
              <a:t> reading a book:</a:t>
            </a:r>
          </a:p>
          <a:p>
            <a:pPr>
              <a:buNone/>
            </a:pPr>
            <a:r>
              <a:rPr lang="en-GB" sz="2400" dirty="0" smtClean="0"/>
              <a:t> - Why did you choose this book?</a:t>
            </a:r>
          </a:p>
          <a:p>
            <a:pPr>
              <a:buNone/>
            </a:pPr>
            <a:r>
              <a:rPr lang="en-GB" sz="2400" dirty="0" smtClean="0"/>
              <a:t> - What could this book be about?</a:t>
            </a:r>
          </a:p>
          <a:p>
            <a:pPr>
              <a:buNone/>
            </a:pPr>
            <a:r>
              <a:rPr lang="en-GB" sz="2400" dirty="0" smtClean="0"/>
              <a:t> </a:t>
            </a:r>
            <a:r>
              <a:rPr lang="en-GB" sz="2400" b="1" dirty="0" smtClean="0"/>
              <a:t>During</a:t>
            </a:r>
            <a:r>
              <a:rPr lang="en-GB" sz="2400" dirty="0" smtClean="0"/>
              <a:t> reading a book:</a:t>
            </a:r>
          </a:p>
          <a:p>
            <a:pPr>
              <a:buNone/>
            </a:pPr>
            <a:r>
              <a:rPr lang="en-GB" sz="2400" dirty="0" smtClean="0"/>
              <a:t> - Tell me what is happening in the pictures</a:t>
            </a:r>
          </a:p>
          <a:p>
            <a:pPr>
              <a:buNone/>
            </a:pPr>
            <a:r>
              <a:rPr lang="en-GB" sz="2400" dirty="0" smtClean="0"/>
              <a:t> - What might happen next?</a:t>
            </a:r>
          </a:p>
          <a:p>
            <a:pPr>
              <a:buNone/>
            </a:pPr>
            <a:r>
              <a:rPr lang="en-GB" sz="2400" dirty="0" smtClean="0"/>
              <a:t> - How might the story end?</a:t>
            </a:r>
          </a:p>
          <a:p>
            <a:pPr>
              <a:buNone/>
            </a:pPr>
            <a:r>
              <a:rPr lang="en-GB" sz="2400" dirty="0" smtClean="0"/>
              <a:t> - What does.....mean?</a:t>
            </a:r>
          </a:p>
          <a:p>
            <a:pPr>
              <a:buNone/>
            </a:pPr>
            <a:r>
              <a:rPr lang="en-GB" sz="2400" b="1" dirty="0" smtClean="0"/>
              <a:t>After</a:t>
            </a:r>
            <a:r>
              <a:rPr lang="en-GB" sz="2400" dirty="0" smtClean="0"/>
              <a:t> reading a book:</a:t>
            </a:r>
          </a:p>
          <a:p>
            <a:pPr>
              <a:buNone/>
            </a:pPr>
            <a:r>
              <a:rPr lang="en-GB" sz="2400" dirty="0" smtClean="0"/>
              <a:t> - What happened in the story?</a:t>
            </a:r>
          </a:p>
          <a:p>
            <a:pPr>
              <a:buNone/>
            </a:pPr>
            <a:r>
              <a:rPr lang="en-GB" sz="2400" dirty="0" smtClean="0"/>
              <a:t> - What was your favourite part? Why?</a:t>
            </a:r>
          </a:p>
          <a:p>
            <a:pPr>
              <a:buNone/>
            </a:pPr>
            <a:r>
              <a:rPr lang="en-GB" sz="2400" dirty="0" smtClean="0"/>
              <a:t> - What sort of a character is...?</a:t>
            </a:r>
          </a:p>
          <a:p>
            <a:pPr>
              <a:buNone/>
            </a:pPr>
            <a:r>
              <a:rPr lang="en-GB" sz="2400" dirty="0" smtClean="0"/>
              <a:t> - How might you have changed the story?</a:t>
            </a:r>
            <a:endParaRPr lang="en-GB" sz="2400" dirty="0"/>
          </a:p>
        </p:txBody>
      </p:sp>
    </p:spTree>
  </p:cSld>
  <p:clrMapOvr>
    <a:masterClrMapping/>
  </p:clrMapOvr>
  <p:transition spd="med">
    <p:wipe dir="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u="sng" dirty="0" smtClean="0"/>
              <a:t>Questioning Skills</a:t>
            </a:r>
            <a:endParaRPr lang="en-GB" b="1" u="sng" dirty="0"/>
          </a:p>
        </p:txBody>
      </p:sp>
      <p:sp>
        <p:nvSpPr>
          <p:cNvPr id="3" name="Content Placeholder 2"/>
          <p:cNvSpPr>
            <a:spLocks noGrp="1"/>
          </p:cNvSpPr>
          <p:nvPr>
            <p:ph idx="1"/>
          </p:nvPr>
        </p:nvSpPr>
        <p:spPr>
          <a:xfrm>
            <a:off x="599243" y="1223493"/>
            <a:ext cx="8229600" cy="5080223"/>
          </a:xfrm>
        </p:spPr>
        <p:txBody>
          <a:bodyPr/>
          <a:lstStyle/>
          <a:p>
            <a:pPr>
              <a:buNone/>
            </a:pPr>
            <a:r>
              <a:rPr lang="en-GB" dirty="0" smtClean="0"/>
              <a:t>Ask open questions:</a:t>
            </a:r>
          </a:p>
          <a:p>
            <a:pPr>
              <a:buNone/>
            </a:pPr>
            <a:r>
              <a:rPr lang="en-GB" dirty="0" smtClean="0"/>
              <a:t>Who? </a:t>
            </a:r>
          </a:p>
          <a:p>
            <a:pPr>
              <a:buNone/>
            </a:pPr>
            <a:r>
              <a:rPr lang="en-GB" dirty="0" smtClean="0"/>
              <a:t>What?</a:t>
            </a:r>
          </a:p>
          <a:p>
            <a:pPr>
              <a:buNone/>
            </a:pPr>
            <a:r>
              <a:rPr lang="en-GB" dirty="0" smtClean="0"/>
              <a:t>Where?</a:t>
            </a:r>
          </a:p>
          <a:p>
            <a:pPr>
              <a:buNone/>
            </a:pPr>
            <a:r>
              <a:rPr lang="en-GB" dirty="0" smtClean="0"/>
              <a:t>When?</a:t>
            </a:r>
          </a:p>
          <a:p>
            <a:pPr>
              <a:buNone/>
            </a:pPr>
            <a:r>
              <a:rPr lang="en-GB" dirty="0" smtClean="0"/>
              <a:t>How?</a:t>
            </a:r>
          </a:p>
          <a:p>
            <a:pPr>
              <a:buNone/>
            </a:pPr>
            <a:r>
              <a:rPr lang="en-GB" dirty="0" smtClean="0"/>
              <a:t>Why?</a:t>
            </a:r>
          </a:p>
          <a:p>
            <a:pPr>
              <a:buNone/>
            </a:pPr>
            <a:endParaRPr lang="en-GB" dirty="0" smtClean="0"/>
          </a:p>
          <a:p>
            <a:pPr>
              <a:buNone/>
            </a:pPr>
            <a:r>
              <a:rPr lang="en-GB" b="1" dirty="0" smtClean="0"/>
              <a:t>Why do you think that?</a:t>
            </a:r>
          </a:p>
          <a:p>
            <a:pPr>
              <a:buNone/>
            </a:pPr>
            <a:endParaRPr lang="en-GB" dirty="0" smtClean="0"/>
          </a:p>
        </p:txBody>
      </p:sp>
    </p:spTree>
  </p:cSld>
  <p:clrMapOvr>
    <a:masterClrMapping/>
  </p:clrMapOvr>
  <p:transition spd="med">
    <p:wipe dir="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u="sng" dirty="0" smtClean="0"/>
              <a:t>Higher Ability Readers</a:t>
            </a:r>
            <a:endParaRPr lang="en-GB" b="1" u="sng" dirty="0"/>
          </a:p>
        </p:txBody>
      </p:sp>
      <p:sp>
        <p:nvSpPr>
          <p:cNvPr id="3" name="Content Placeholder 2"/>
          <p:cNvSpPr>
            <a:spLocks noGrp="1"/>
          </p:cNvSpPr>
          <p:nvPr>
            <p:ph idx="1"/>
          </p:nvPr>
        </p:nvSpPr>
        <p:spPr/>
        <p:txBody>
          <a:bodyPr/>
          <a:lstStyle/>
          <a:p>
            <a:pPr>
              <a:buNone/>
            </a:pPr>
            <a:r>
              <a:rPr lang="en-GB" dirty="0" smtClean="0"/>
              <a:t>Reading </a:t>
            </a:r>
            <a:r>
              <a:rPr lang="en-GB" b="1" dirty="0" smtClean="0"/>
              <a:t>on</a:t>
            </a:r>
            <a:r>
              <a:rPr lang="en-GB" dirty="0" smtClean="0"/>
              <a:t>, </a:t>
            </a:r>
            <a:r>
              <a:rPr lang="en-GB" b="1" dirty="0" smtClean="0"/>
              <a:t>between</a:t>
            </a:r>
            <a:r>
              <a:rPr lang="en-GB" dirty="0" smtClean="0"/>
              <a:t> and </a:t>
            </a:r>
            <a:r>
              <a:rPr lang="en-GB" b="1" dirty="0" smtClean="0"/>
              <a:t>beyond</a:t>
            </a:r>
            <a:r>
              <a:rPr lang="en-GB" dirty="0" smtClean="0"/>
              <a:t> the lines (inference)</a:t>
            </a:r>
          </a:p>
          <a:p>
            <a:pPr>
              <a:buNone/>
            </a:pPr>
            <a:endParaRPr lang="en-GB" dirty="0"/>
          </a:p>
          <a:p>
            <a:pPr>
              <a:buNone/>
            </a:pPr>
            <a:r>
              <a:rPr lang="en-GB" dirty="0" smtClean="0"/>
              <a:t>Authors show – not tell.</a:t>
            </a:r>
          </a:p>
          <a:p>
            <a:pPr>
              <a:buNone/>
            </a:pPr>
            <a:endParaRPr lang="en-GB" dirty="0"/>
          </a:p>
          <a:p>
            <a:pPr>
              <a:buNone/>
            </a:pPr>
            <a:endParaRPr lang="en-GB" dirty="0"/>
          </a:p>
        </p:txBody>
      </p:sp>
    </p:spTree>
    <p:extLst>
      <p:ext uri="{BB962C8B-B14F-4D97-AF65-F5344CB8AC3E}">
        <p14:creationId xmlns:p14="http://schemas.microsoft.com/office/powerpoint/2010/main" val="139572026"/>
      </p:ext>
    </p:extLst>
  </p:cSld>
  <p:clrMapOvr>
    <a:masterClrMapping/>
  </p:clrMapOvr>
  <p:transition spd="med">
    <p:wipe dir="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510034" y="4895386"/>
            <a:ext cx="8229600" cy="1483112"/>
          </a:xfrm>
        </p:spPr>
        <p:txBody>
          <a:bodyPr/>
          <a:lstStyle/>
          <a:p>
            <a:r>
              <a:rPr lang="en-GB" dirty="0" smtClean="0"/>
              <a:t>What does the film maker show us?</a:t>
            </a:r>
          </a:p>
          <a:p>
            <a:r>
              <a:rPr lang="en-GB" dirty="0" smtClean="0"/>
              <a:t>What does the film maker suggest?</a:t>
            </a:r>
            <a:endParaRPr lang="en-GB" dirty="0"/>
          </a:p>
        </p:txBody>
      </p:sp>
      <p:pic>
        <p:nvPicPr>
          <p:cNvPr id="48130" name="Picture 2" descr="A close shave (1995) movie title"/>
          <p:cNvPicPr>
            <a:picLocks noChangeAspect="1" noChangeArrowheads="1"/>
          </p:cNvPicPr>
          <p:nvPr/>
        </p:nvPicPr>
        <p:blipFill>
          <a:blip r:embed="rId2" cstate="print"/>
          <a:srcRect/>
          <a:stretch>
            <a:fillRect/>
          </a:stretch>
        </p:blipFill>
        <p:spPr bwMode="auto">
          <a:xfrm>
            <a:off x="182880" y="222070"/>
            <a:ext cx="8804366" cy="4611188"/>
          </a:xfrm>
          <a:prstGeom prst="rect">
            <a:avLst/>
          </a:prstGeom>
          <a:noFill/>
        </p:spPr>
      </p:pic>
    </p:spTree>
  </p:cSld>
  <p:clrMapOvr>
    <a:masterClrMapping/>
  </p:clrMapOvr>
  <p:transition spd="med">
    <p:wipe dir="r"/>
  </p:transition>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96661"/>
            <a:ext cx="8229600" cy="1143000"/>
          </a:xfrm>
        </p:spPr>
        <p:txBody>
          <a:bodyPr/>
          <a:lstStyle/>
          <a:p>
            <a:endParaRPr lang="en-GB" dirty="0"/>
          </a:p>
        </p:txBody>
      </p:sp>
      <p:sp>
        <p:nvSpPr>
          <p:cNvPr id="3" name="Content Placeholder 2"/>
          <p:cNvSpPr>
            <a:spLocks noGrp="1"/>
          </p:cNvSpPr>
          <p:nvPr>
            <p:ph idx="1"/>
          </p:nvPr>
        </p:nvSpPr>
        <p:spPr/>
        <p:txBody>
          <a:bodyPr/>
          <a:lstStyle/>
          <a:p>
            <a:endParaRPr lang="en-GB" dirty="0"/>
          </a:p>
        </p:txBody>
      </p:sp>
      <p:sp>
        <p:nvSpPr>
          <p:cNvPr id="4" name="Rectangle 3"/>
          <p:cNvSpPr/>
          <p:nvPr/>
        </p:nvSpPr>
        <p:spPr>
          <a:xfrm>
            <a:off x="352697" y="640080"/>
            <a:ext cx="8791303" cy="1938992"/>
          </a:xfrm>
          <a:prstGeom prst="rect">
            <a:avLst/>
          </a:prstGeom>
        </p:spPr>
        <p:txBody>
          <a:bodyPr wrap="square">
            <a:spAutoFit/>
          </a:bodyPr>
          <a:lstStyle/>
          <a:p>
            <a:r>
              <a:rPr lang="en-GB" b="1" dirty="0" smtClean="0"/>
              <a:t>For the third night in a row, </a:t>
            </a:r>
            <a:r>
              <a:rPr lang="en-GB" b="1" dirty="0" err="1" smtClean="0"/>
              <a:t>Zac</a:t>
            </a:r>
            <a:r>
              <a:rPr lang="en-GB" b="1" dirty="0" smtClean="0"/>
              <a:t> cried himself </a:t>
            </a:r>
            <a:br>
              <a:rPr lang="en-GB" b="1" dirty="0" smtClean="0"/>
            </a:br>
            <a:r>
              <a:rPr lang="en-GB" b="1" dirty="0" smtClean="0"/>
              <a:t>to sleep. He had never been happy since he </a:t>
            </a:r>
            <a:br>
              <a:rPr lang="en-GB" b="1" dirty="0" smtClean="0"/>
            </a:br>
            <a:r>
              <a:rPr lang="en-GB" b="1" dirty="0" smtClean="0"/>
              <a:t>moved into Year 6 a month ago. But, now that </a:t>
            </a:r>
            <a:br>
              <a:rPr lang="en-GB" b="1" dirty="0" smtClean="0"/>
            </a:br>
            <a:r>
              <a:rPr lang="en-GB" b="1" dirty="0" smtClean="0"/>
              <a:t>Bruiser and his cronies had started singling </a:t>
            </a:r>
            <a:r>
              <a:rPr lang="en-GB" b="1" dirty="0" err="1" smtClean="0"/>
              <a:t>Zac</a:t>
            </a:r>
            <a:r>
              <a:rPr lang="en-GB" b="1" dirty="0" smtClean="0"/>
              <a:t> </a:t>
            </a:r>
            <a:br>
              <a:rPr lang="en-GB" b="1" dirty="0" smtClean="0"/>
            </a:br>
            <a:r>
              <a:rPr lang="en-GB" b="1" dirty="0" smtClean="0"/>
              <a:t>out, it was worse than ever.</a:t>
            </a:r>
          </a:p>
        </p:txBody>
      </p:sp>
      <p:sp>
        <p:nvSpPr>
          <p:cNvPr id="5" name="Rectangle 4"/>
          <p:cNvSpPr/>
          <p:nvPr/>
        </p:nvSpPr>
        <p:spPr>
          <a:xfrm>
            <a:off x="404947" y="2442754"/>
            <a:ext cx="8556173" cy="3046988"/>
          </a:xfrm>
          <a:prstGeom prst="rect">
            <a:avLst/>
          </a:prstGeom>
        </p:spPr>
        <p:txBody>
          <a:bodyPr wrap="square">
            <a:spAutoFit/>
          </a:bodyPr>
          <a:lstStyle/>
          <a:p>
            <a:r>
              <a:rPr lang="en-GB" dirty="0" smtClean="0"/>
              <a:t> </a:t>
            </a:r>
          </a:p>
          <a:p>
            <a:r>
              <a:rPr lang="en-GB" b="1" dirty="0" smtClean="0"/>
              <a:t>Questions:</a:t>
            </a:r>
          </a:p>
          <a:p>
            <a:r>
              <a:rPr lang="en-GB" dirty="0" smtClean="0"/>
              <a:t>Who was making </a:t>
            </a:r>
            <a:r>
              <a:rPr lang="en-GB" dirty="0" err="1" smtClean="0"/>
              <a:t>Zac</a:t>
            </a:r>
            <a:r>
              <a:rPr lang="en-GB" dirty="0" smtClean="0"/>
              <a:t> particularly unhappy?</a:t>
            </a:r>
          </a:p>
          <a:p>
            <a:r>
              <a:rPr lang="en-GB" dirty="0" smtClean="0"/>
              <a:t>How long is it since </a:t>
            </a:r>
            <a:r>
              <a:rPr lang="en-GB" dirty="0" err="1" smtClean="0"/>
              <a:t>Zac</a:t>
            </a:r>
            <a:r>
              <a:rPr lang="en-GB" dirty="0" smtClean="0"/>
              <a:t> started a new class?</a:t>
            </a:r>
          </a:p>
          <a:p>
            <a:r>
              <a:rPr lang="en-GB" dirty="0" smtClean="0"/>
              <a:t>How old is </a:t>
            </a:r>
            <a:r>
              <a:rPr lang="en-GB" dirty="0" err="1" smtClean="0"/>
              <a:t>Zac</a:t>
            </a:r>
            <a:r>
              <a:rPr lang="en-GB" dirty="0" smtClean="0"/>
              <a:t>?</a:t>
            </a:r>
          </a:p>
          <a:p>
            <a:r>
              <a:rPr lang="en-GB" dirty="0" smtClean="0"/>
              <a:t>What time of year is it?</a:t>
            </a:r>
          </a:p>
          <a:p>
            <a:r>
              <a:rPr lang="en-GB" dirty="0" smtClean="0"/>
              <a:t>How does the writer imply that Bruiser is someone who </a:t>
            </a:r>
            <a:br>
              <a:rPr lang="en-GB" dirty="0" smtClean="0"/>
            </a:br>
            <a:r>
              <a:rPr lang="en-GB" dirty="0" smtClean="0"/>
              <a:t>bullies?</a:t>
            </a:r>
          </a:p>
        </p:txBody>
      </p:sp>
    </p:spTree>
  </p:cSld>
  <p:clrMapOvr>
    <a:masterClrMapping/>
  </p:clrMapOvr>
  <p:transition spd="med">
    <p:wipe dir="r"/>
  </p:transition>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3"/>
          <p:cNvSpPr/>
          <p:nvPr/>
        </p:nvSpPr>
        <p:spPr>
          <a:xfrm>
            <a:off x="1531345" y="762000"/>
            <a:ext cx="6588086" cy="2677656"/>
          </a:xfrm>
          <a:prstGeom prst="rect">
            <a:avLst/>
          </a:prstGeom>
        </p:spPr>
        <p:txBody>
          <a:bodyPr wrap="square">
            <a:spAutoFit/>
          </a:bodyPr>
          <a:lstStyle/>
          <a:p>
            <a:r>
              <a:rPr lang="en-GB" sz="3600" dirty="0" smtClean="0"/>
              <a:t>"The more that you read, the more things you will know. The more you learn, the more places you'll go." </a:t>
            </a:r>
          </a:p>
          <a:p>
            <a:pPr algn="r">
              <a:buNone/>
            </a:pPr>
            <a:r>
              <a:rPr lang="en-GB" dirty="0" smtClean="0"/>
              <a:t>— Dr. Seuss, </a:t>
            </a:r>
          </a:p>
        </p:txBody>
      </p:sp>
      <p:pic>
        <p:nvPicPr>
          <p:cNvPr id="67586" name="Picture 2" descr="http://www.childrensclassics.com.au/images/dr.seuss.jpg">
            <a:hlinkClick r:id="rId2"/>
          </p:cNvPr>
          <p:cNvPicPr>
            <a:picLocks noChangeAspect="1" noChangeArrowheads="1"/>
          </p:cNvPicPr>
          <p:nvPr/>
        </p:nvPicPr>
        <p:blipFill>
          <a:blip r:embed="rId3" cstate="print"/>
          <a:srcRect/>
          <a:stretch>
            <a:fillRect/>
          </a:stretch>
        </p:blipFill>
        <p:spPr bwMode="auto">
          <a:xfrm>
            <a:off x="3494520" y="3172691"/>
            <a:ext cx="1936461" cy="2901517"/>
          </a:xfrm>
          <a:prstGeom prst="rect">
            <a:avLst/>
          </a:prstGeom>
          <a:noFill/>
        </p:spPr>
      </p:pic>
    </p:spTree>
  </p:cSld>
  <p:clrMapOvr>
    <a:masterClrMapping/>
  </p:clrMapOvr>
  <p:transition spd="med">
    <p:wipe dir="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4819" name="Content Placeholder 2"/>
          <p:cNvSpPr>
            <a:spLocks noGrp="1"/>
          </p:cNvSpPr>
          <p:nvPr>
            <p:ph idx="1"/>
          </p:nvPr>
        </p:nvSpPr>
        <p:spPr bwMode="auto">
          <a:xfrm>
            <a:off x="284163" y="1225550"/>
            <a:ext cx="8229600" cy="4525963"/>
          </a:xfrm>
          <a:noFill/>
          <a:ln>
            <a:miter lim="800000"/>
            <a:headEnd/>
            <a:tailEnd/>
          </a:ln>
        </p:spPr>
        <p:txBody>
          <a:bodyPr vert="horz" wrap="square" lIns="91440" tIns="45720" rIns="91440" bIns="45720" numCol="1" anchor="t" anchorCtr="0" compatLnSpc="1">
            <a:prstTxWarp prst="textNoShape">
              <a:avLst/>
            </a:prstTxWarp>
          </a:bodyPr>
          <a:lstStyle/>
          <a:p>
            <a:pPr algn="ctr">
              <a:buNone/>
            </a:pPr>
            <a:r>
              <a:rPr lang="en-US" sz="4800" dirty="0" smtClean="0"/>
              <a:t>Questions?</a:t>
            </a:r>
          </a:p>
        </p:txBody>
      </p:sp>
      <p:pic>
        <p:nvPicPr>
          <p:cNvPr id="34822" name="Picture 6" descr="http://t2.gstatic.com/images?q=tbn:ANd9GcScVaNJx29V6hlK2VlZKE1k1pzdGmP6VV1WeDKB_a6spWqeRhVc7w"/>
          <p:cNvPicPr>
            <a:picLocks noChangeAspect="1" noChangeArrowheads="1"/>
          </p:cNvPicPr>
          <p:nvPr/>
        </p:nvPicPr>
        <p:blipFill>
          <a:blip r:embed="rId2" cstate="print"/>
          <a:srcRect/>
          <a:stretch>
            <a:fillRect/>
          </a:stretch>
        </p:blipFill>
        <p:spPr bwMode="auto">
          <a:xfrm>
            <a:off x="2667000" y="2876550"/>
            <a:ext cx="4076700" cy="3162300"/>
          </a:xfrm>
          <a:prstGeom prst="rect">
            <a:avLst/>
          </a:prstGeom>
          <a:noFill/>
        </p:spPr>
      </p:pic>
    </p:spTree>
  </p:cSld>
  <p:clrMapOvr>
    <a:masterClrMapping/>
  </p:clrMapOvr>
  <p:transition spd="med">
    <p:wipe dir="r"/>
  </p:transition>
  <p:timing>
    <p:tnLst>
      <p:par>
        <p:cTn id="1" dur="indefinite" restart="never" nodeType="tmRoot"/>
      </p:par>
    </p:tnLst>
  </p:timing>
</p:sld>
</file>

<file path=ppt/theme/theme1.xml><?xml version="1.0" encoding="utf-8"?>
<a:theme xmlns:a="http://schemas.openxmlformats.org/drawingml/2006/main" name="Powerpoint Dec 2012">
  <a:themeElements>
    <a:clrScheme name="">
      <a:dk1>
        <a:srgbClr val="003399"/>
      </a:dk1>
      <a:lt1>
        <a:srgbClr val="FFFFFF"/>
      </a:lt1>
      <a:dk2>
        <a:srgbClr val="009999"/>
      </a:dk2>
      <a:lt2>
        <a:srgbClr val="808080"/>
      </a:lt2>
      <a:accent1>
        <a:srgbClr val="00CC99"/>
      </a:accent1>
      <a:accent2>
        <a:srgbClr val="3333CC"/>
      </a:accent2>
      <a:accent3>
        <a:srgbClr val="FFFFFF"/>
      </a:accent3>
      <a:accent4>
        <a:srgbClr val="002A82"/>
      </a:accent4>
      <a:accent5>
        <a:srgbClr val="AAE2CA"/>
      </a:accent5>
      <a:accent6>
        <a:srgbClr val="2D2DB9"/>
      </a:accent6>
      <a:hlink>
        <a:srgbClr val="CCCCFF"/>
      </a:hlink>
      <a:folHlink>
        <a:srgbClr val="B2B2B2"/>
      </a:folHlink>
    </a:clrScheme>
    <a:fontScheme name="6thmarchmeeting">
      <a:majorFont>
        <a:latin typeface="Univers"/>
        <a:ea typeface=""/>
        <a:cs typeface=""/>
      </a:majorFont>
      <a:minorFont>
        <a:latin typeface="Univer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6thmarchmeeting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6thmarchmeeting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6thmarchmeeting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6thmarchmeeting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6thmarchmeeting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6thmarchmeeting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6thmarchmeeting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106</TotalTime>
  <Words>527</Words>
  <Application>Microsoft Office PowerPoint</Application>
  <PresentationFormat>On-screen Show (4:3)</PresentationFormat>
  <Paragraphs>57</Paragraphs>
  <Slides>13</Slides>
  <Notes>4</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Times New Roman</vt:lpstr>
      <vt:lpstr>Univers</vt:lpstr>
      <vt:lpstr>Powerpoint Dec 2012</vt:lpstr>
      <vt:lpstr> </vt:lpstr>
      <vt:lpstr>PowerPoint Presentation</vt:lpstr>
      <vt:lpstr>PowerPoint Presentation</vt:lpstr>
      <vt:lpstr>PowerPoint Presentation</vt:lpstr>
      <vt:lpstr>Reading the pictures</vt:lpstr>
      <vt:lpstr>PowerPoint Presentation</vt:lpstr>
      <vt:lpstr>Checking Understanding</vt:lpstr>
      <vt:lpstr>Questioning Skills</vt:lpstr>
      <vt:lpstr>Higher Ability Readers</vt:lpstr>
      <vt:lpstr>PowerPoint Presentation</vt:lpstr>
      <vt:lpstr>PowerPoint Presentation</vt:lpstr>
      <vt:lpstr>PowerPoint Presentation</vt:lpstr>
      <vt:lpstr>PowerPoint Presentation</vt:lpstr>
    </vt:vector>
  </TitlesOfParts>
  <Company>CfBT Education Trust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linlj2</dc:creator>
  <cp:lastModifiedBy>Lucy Wood</cp:lastModifiedBy>
  <cp:revision>7</cp:revision>
  <dcterms:created xsi:type="dcterms:W3CDTF">2014-01-03T09:30:15Z</dcterms:created>
  <dcterms:modified xsi:type="dcterms:W3CDTF">2016-03-07T18:30:41Z</dcterms:modified>
</cp:coreProperties>
</file>