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sldIdLst>
    <p:sldId id="256" r:id="rId2"/>
    <p:sldId id="257" r:id="rId3"/>
    <p:sldId id="259" r:id="rId4"/>
    <p:sldId id="258"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86" d="100"/>
          <a:sy n="86" d="100"/>
        </p:scale>
        <p:origin x="37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B24197-C603-432D-944B-25CCA1F767F7}" type="datetimeFigureOut">
              <a:rPr lang="en-GB" smtClean="0"/>
              <a:t>11/11/2021</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5F214FD1-1642-4232-8D34-6ABFA2E2A856}"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3472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B24197-C603-432D-944B-25CCA1F767F7}"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14FD1-1642-4232-8D34-6ABFA2E2A856}"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2723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B24197-C603-432D-944B-25CCA1F767F7}"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14FD1-1642-4232-8D34-6ABFA2E2A856}"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69622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B24197-C603-432D-944B-25CCA1F767F7}"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14FD1-1642-4232-8D34-6ABFA2E2A856}"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78880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B24197-C603-432D-944B-25CCA1F767F7}" type="datetimeFigureOut">
              <a:rPr lang="en-GB" smtClean="0"/>
              <a:t>11/11/2021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214FD1-1642-4232-8D34-6ABFA2E2A856}"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08474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B24197-C603-432D-944B-25CCA1F767F7}"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214FD1-1642-4232-8D34-6ABFA2E2A856}"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99767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4197-C603-432D-944B-25CCA1F767F7}" type="datetimeFigureOut">
              <a:rPr lang="en-GB" smtClean="0"/>
              <a:t>11/11/2021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214FD1-1642-4232-8D34-6ABFA2E2A856}" type="slidenum">
              <a:rPr lang="en-GB" smtClean="0"/>
              <a:t>‹#›</a:t>
            </a:fld>
            <a:endParaRPr lang="en-GB"/>
          </a:p>
        </p:txBody>
      </p:sp>
    </p:spTree>
    <p:extLst>
      <p:ext uri="{BB962C8B-B14F-4D97-AF65-F5344CB8AC3E}">
        <p14:creationId xmlns:p14="http://schemas.microsoft.com/office/powerpoint/2010/main" val="277796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DB24197-C603-432D-944B-25CCA1F767F7}"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214FD1-1642-4232-8D34-6ABFA2E2A856}"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95553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DB24197-C603-432D-944B-25CCA1F767F7}" type="datetimeFigureOut">
              <a:rPr lang="en-GB" smtClean="0"/>
              <a:t>11/11/2021</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5F214FD1-1642-4232-8D34-6ABFA2E2A856}"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72704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B24197-C603-432D-944B-25CCA1F767F7}"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14FD1-1642-4232-8D34-6ABFA2E2A856}"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77427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B24197-C603-432D-944B-25CCA1F767F7}"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214FD1-1642-4232-8D34-6ABFA2E2A856}"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7284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DB24197-C603-432D-944B-25CCA1F767F7}" type="datetimeFigureOut">
              <a:rPr lang="en-GB" smtClean="0"/>
              <a:t>11/11/2021</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F214FD1-1642-4232-8D34-6ABFA2E2A856}"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139807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C57CE-AD89-412D-8B7B-685930B44E80}"/>
              </a:ext>
            </a:extLst>
          </p:cNvPr>
          <p:cNvSpPr>
            <a:spLocks noGrp="1"/>
          </p:cNvSpPr>
          <p:nvPr>
            <p:ph type="ctrTitle"/>
          </p:nvPr>
        </p:nvSpPr>
        <p:spPr>
          <a:xfrm>
            <a:off x="1524000" y="720342"/>
            <a:ext cx="9144000" cy="879858"/>
          </a:xfrm>
        </p:spPr>
        <p:txBody>
          <a:bodyPr>
            <a:normAutofit fontScale="90000"/>
          </a:bodyPr>
          <a:lstStyle/>
          <a:p>
            <a:r>
              <a:rPr lang="en-GB" dirty="0"/>
              <a:t>Animals in War</a:t>
            </a:r>
          </a:p>
        </p:txBody>
      </p:sp>
      <p:sp>
        <p:nvSpPr>
          <p:cNvPr id="3" name="Subtitle 2">
            <a:extLst>
              <a:ext uri="{FF2B5EF4-FFF2-40B4-BE49-F238E27FC236}">
                <a16:creationId xmlns:a16="http://schemas.microsoft.com/office/drawing/2014/main" id="{F1AC6250-61A4-4432-8901-76F5820A2B1C}"/>
              </a:ext>
            </a:extLst>
          </p:cNvPr>
          <p:cNvSpPr>
            <a:spLocks noGrp="1"/>
          </p:cNvSpPr>
          <p:nvPr>
            <p:ph type="subTitle" idx="1"/>
          </p:nvPr>
        </p:nvSpPr>
        <p:spPr/>
        <p:txBody>
          <a:bodyPr>
            <a:normAutofit/>
          </a:bodyPr>
          <a:lstStyle/>
          <a:p>
            <a:r>
              <a:rPr lang="en-GB" sz="3200" dirty="0"/>
              <a:t>From Lola, Ruben and Aiden</a:t>
            </a:r>
          </a:p>
        </p:txBody>
      </p:sp>
      <p:sp>
        <p:nvSpPr>
          <p:cNvPr id="4" name="TextBox 3">
            <a:extLst>
              <a:ext uri="{FF2B5EF4-FFF2-40B4-BE49-F238E27FC236}">
                <a16:creationId xmlns:a16="http://schemas.microsoft.com/office/drawing/2014/main" id="{BE293349-F519-475E-841F-1D3774056CA7}"/>
              </a:ext>
            </a:extLst>
          </p:cNvPr>
          <p:cNvSpPr txBox="1"/>
          <p:nvPr/>
        </p:nvSpPr>
        <p:spPr>
          <a:xfrm>
            <a:off x="4148959" y="4272059"/>
            <a:ext cx="4114800" cy="2680138"/>
          </a:xfrm>
          <a:prstGeom prst="rect">
            <a:avLst/>
          </a:prstGeom>
          <a:noFill/>
        </p:spPr>
        <p:txBody>
          <a:bodyPr wrap="square" rtlCol="0">
            <a:spAutoFit/>
          </a:bodyPr>
          <a:lstStyle/>
          <a:p>
            <a:endParaRPr lang="en-GB" dirty="0"/>
          </a:p>
        </p:txBody>
      </p:sp>
      <p:pic>
        <p:nvPicPr>
          <p:cNvPr id="5" name="Picture 4">
            <a:extLst>
              <a:ext uri="{FF2B5EF4-FFF2-40B4-BE49-F238E27FC236}">
                <a16:creationId xmlns:a16="http://schemas.microsoft.com/office/drawing/2014/main" id="{90695271-F2A9-4C7C-A13A-774E68C3091A}"/>
              </a:ext>
            </a:extLst>
          </p:cNvPr>
          <p:cNvPicPr>
            <a:picLocks noChangeAspect="1"/>
          </p:cNvPicPr>
          <p:nvPr/>
        </p:nvPicPr>
        <p:blipFill>
          <a:blip r:embed="rId2"/>
          <a:stretch>
            <a:fillRect/>
          </a:stretch>
        </p:blipFill>
        <p:spPr>
          <a:xfrm flipH="1">
            <a:off x="3730705" y="4508825"/>
            <a:ext cx="3048466" cy="2238579"/>
          </a:xfrm>
          <a:prstGeom prst="rect">
            <a:avLst/>
          </a:prstGeom>
        </p:spPr>
      </p:pic>
    </p:spTree>
    <p:extLst>
      <p:ext uri="{BB962C8B-B14F-4D97-AF65-F5344CB8AC3E}">
        <p14:creationId xmlns:p14="http://schemas.microsoft.com/office/powerpoint/2010/main" val="263205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C70B8-B49B-497E-B198-0DCF684F2726}"/>
              </a:ext>
            </a:extLst>
          </p:cNvPr>
          <p:cNvSpPr>
            <a:spLocks noGrp="1"/>
          </p:cNvSpPr>
          <p:nvPr>
            <p:ph type="title"/>
          </p:nvPr>
        </p:nvSpPr>
        <p:spPr>
          <a:xfrm>
            <a:off x="1056291" y="804519"/>
            <a:ext cx="9998564" cy="1049235"/>
          </a:xfrm>
        </p:spPr>
        <p:txBody>
          <a:bodyPr>
            <a:normAutofit/>
          </a:bodyPr>
          <a:lstStyle/>
          <a:p>
            <a:r>
              <a:rPr lang="en-GB" sz="6000" dirty="0"/>
              <a:t>               Dogs</a:t>
            </a:r>
          </a:p>
        </p:txBody>
      </p:sp>
      <p:sp>
        <p:nvSpPr>
          <p:cNvPr id="3" name="Content Placeholder 2">
            <a:extLst>
              <a:ext uri="{FF2B5EF4-FFF2-40B4-BE49-F238E27FC236}">
                <a16:creationId xmlns:a16="http://schemas.microsoft.com/office/drawing/2014/main" id="{87C66328-09BA-49BB-BDEA-5B01580BC673}"/>
              </a:ext>
            </a:extLst>
          </p:cNvPr>
          <p:cNvSpPr>
            <a:spLocks noGrp="1"/>
          </p:cNvSpPr>
          <p:nvPr>
            <p:ph idx="1"/>
          </p:nvPr>
        </p:nvSpPr>
        <p:spPr/>
        <p:txBody>
          <a:bodyPr>
            <a:normAutofit/>
          </a:bodyPr>
          <a:lstStyle/>
          <a:p>
            <a:pPr marL="0" indent="0">
              <a:buNone/>
            </a:pPr>
            <a:r>
              <a:rPr lang="en-GB" sz="3600" dirty="0"/>
              <a:t>What did dogs do in the war?</a:t>
            </a:r>
          </a:p>
          <a:p>
            <a:pPr marL="0" indent="0">
              <a:buNone/>
            </a:pPr>
            <a:r>
              <a:rPr lang="en-GB" sz="3600" dirty="0"/>
              <a:t>Dogs were important in the war because they warned soldiers when gas was near.  There were over 20000 dogs serving Britain in WW1.</a:t>
            </a:r>
          </a:p>
        </p:txBody>
      </p:sp>
    </p:spTree>
    <p:extLst>
      <p:ext uri="{BB962C8B-B14F-4D97-AF65-F5344CB8AC3E}">
        <p14:creationId xmlns:p14="http://schemas.microsoft.com/office/powerpoint/2010/main" val="310150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5C0DA-8940-4C8C-B8D2-6C7A422D02DE}"/>
              </a:ext>
            </a:extLst>
          </p:cNvPr>
          <p:cNvSpPr>
            <a:spLocks noGrp="1"/>
          </p:cNvSpPr>
          <p:nvPr>
            <p:ph type="title"/>
          </p:nvPr>
        </p:nvSpPr>
        <p:spPr/>
        <p:txBody>
          <a:bodyPr/>
          <a:lstStyle/>
          <a:p>
            <a:r>
              <a:rPr lang="en-GB" dirty="0"/>
              <a:t>          </a:t>
            </a:r>
            <a:r>
              <a:rPr lang="en-GB" sz="4000" dirty="0"/>
              <a:t>here are some pictures</a:t>
            </a:r>
            <a:endParaRPr lang="en-GB" dirty="0"/>
          </a:p>
        </p:txBody>
      </p:sp>
      <p:pic>
        <p:nvPicPr>
          <p:cNvPr id="4" name="Content Placeholder 3">
            <a:extLst>
              <a:ext uri="{FF2B5EF4-FFF2-40B4-BE49-F238E27FC236}">
                <a16:creationId xmlns:a16="http://schemas.microsoft.com/office/drawing/2014/main" id="{43753F16-515B-446D-9C54-D594A919442E}"/>
              </a:ext>
            </a:extLst>
          </p:cNvPr>
          <p:cNvPicPr>
            <a:picLocks noGrp="1" noChangeAspect="1"/>
          </p:cNvPicPr>
          <p:nvPr>
            <p:ph idx="1"/>
          </p:nvPr>
        </p:nvPicPr>
        <p:blipFill>
          <a:blip r:embed="rId2"/>
          <a:stretch>
            <a:fillRect/>
          </a:stretch>
        </p:blipFill>
        <p:spPr>
          <a:xfrm>
            <a:off x="516165" y="2071202"/>
            <a:ext cx="3330622" cy="2090896"/>
          </a:xfrm>
          <a:prstGeom prst="rect">
            <a:avLst/>
          </a:prstGeom>
        </p:spPr>
      </p:pic>
      <p:pic>
        <p:nvPicPr>
          <p:cNvPr id="5" name="Picture 4">
            <a:extLst>
              <a:ext uri="{FF2B5EF4-FFF2-40B4-BE49-F238E27FC236}">
                <a16:creationId xmlns:a16="http://schemas.microsoft.com/office/drawing/2014/main" id="{02A466DA-35FC-46DE-9E0B-5A6BB3CF13ED}"/>
              </a:ext>
            </a:extLst>
          </p:cNvPr>
          <p:cNvPicPr>
            <a:picLocks noChangeAspect="1"/>
          </p:cNvPicPr>
          <p:nvPr/>
        </p:nvPicPr>
        <p:blipFill>
          <a:blip r:embed="rId3"/>
          <a:stretch>
            <a:fillRect/>
          </a:stretch>
        </p:blipFill>
        <p:spPr>
          <a:xfrm>
            <a:off x="5920608" y="2071202"/>
            <a:ext cx="5467350" cy="3408071"/>
          </a:xfrm>
          <a:prstGeom prst="rect">
            <a:avLst/>
          </a:prstGeom>
        </p:spPr>
      </p:pic>
      <p:pic>
        <p:nvPicPr>
          <p:cNvPr id="6" name="Picture 5">
            <a:extLst>
              <a:ext uri="{FF2B5EF4-FFF2-40B4-BE49-F238E27FC236}">
                <a16:creationId xmlns:a16="http://schemas.microsoft.com/office/drawing/2014/main" id="{E0E6DAE5-E947-4EB5-B4BD-949204A7A662}"/>
              </a:ext>
            </a:extLst>
          </p:cNvPr>
          <p:cNvPicPr>
            <a:picLocks noChangeAspect="1"/>
          </p:cNvPicPr>
          <p:nvPr/>
        </p:nvPicPr>
        <p:blipFill>
          <a:blip r:embed="rId4"/>
          <a:stretch>
            <a:fillRect/>
          </a:stretch>
        </p:blipFill>
        <p:spPr>
          <a:xfrm>
            <a:off x="2404570" y="4225915"/>
            <a:ext cx="2884433" cy="2506716"/>
          </a:xfrm>
          <a:prstGeom prst="rect">
            <a:avLst/>
          </a:prstGeom>
        </p:spPr>
      </p:pic>
    </p:spTree>
    <p:extLst>
      <p:ext uri="{BB962C8B-B14F-4D97-AF65-F5344CB8AC3E}">
        <p14:creationId xmlns:p14="http://schemas.microsoft.com/office/powerpoint/2010/main" val="3559822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down)">
                                      <p:cBhvr>
                                        <p:cTn id="61" dur="580">
                                          <p:stCondLst>
                                            <p:cond delay="0"/>
                                          </p:stCondLst>
                                        </p:cTn>
                                        <p:tgtEl>
                                          <p:spTgt spid="5"/>
                                        </p:tgtEl>
                                      </p:cBhvr>
                                    </p:animEffect>
                                    <p:anim calcmode="lin" valueType="num">
                                      <p:cBhvr>
                                        <p:cTn id="6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7" dur="26">
                                          <p:stCondLst>
                                            <p:cond delay="650"/>
                                          </p:stCondLst>
                                        </p:cTn>
                                        <p:tgtEl>
                                          <p:spTgt spid="5"/>
                                        </p:tgtEl>
                                      </p:cBhvr>
                                      <p:to x="100000" y="60000"/>
                                    </p:animScale>
                                    <p:animScale>
                                      <p:cBhvr>
                                        <p:cTn id="68" dur="166" decel="50000">
                                          <p:stCondLst>
                                            <p:cond delay="676"/>
                                          </p:stCondLst>
                                        </p:cTn>
                                        <p:tgtEl>
                                          <p:spTgt spid="5"/>
                                        </p:tgtEl>
                                      </p:cBhvr>
                                      <p:to x="100000" y="100000"/>
                                    </p:animScale>
                                    <p:animScale>
                                      <p:cBhvr>
                                        <p:cTn id="69" dur="26">
                                          <p:stCondLst>
                                            <p:cond delay="1312"/>
                                          </p:stCondLst>
                                        </p:cTn>
                                        <p:tgtEl>
                                          <p:spTgt spid="5"/>
                                        </p:tgtEl>
                                      </p:cBhvr>
                                      <p:to x="100000" y="80000"/>
                                    </p:animScale>
                                    <p:animScale>
                                      <p:cBhvr>
                                        <p:cTn id="70" dur="166" decel="50000">
                                          <p:stCondLst>
                                            <p:cond delay="1338"/>
                                          </p:stCondLst>
                                        </p:cTn>
                                        <p:tgtEl>
                                          <p:spTgt spid="5"/>
                                        </p:tgtEl>
                                      </p:cBhvr>
                                      <p:to x="100000" y="100000"/>
                                    </p:animScale>
                                    <p:animScale>
                                      <p:cBhvr>
                                        <p:cTn id="71" dur="26">
                                          <p:stCondLst>
                                            <p:cond delay="1642"/>
                                          </p:stCondLst>
                                        </p:cTn>
                                        <p:tgtEl>
                                          <p:spTgt spid="5"/>
                                        </p:tgtEl>
                                      </p:cBhvr>
                                      <p:to x="100000" y="90000"/>
                                    </p:animScale>
                                    <p:animScale>
                                      <p:cBhvr>
                                        <p:cTn id="72" dur="166" decel="50000">
                                          <p:stCondLst>
                                            <p:cond delay="1668"/>
                                          </p:stCondLst>
                                        </p:cTn>
                                        <p:tgtEl>
                                          <p:spTgt spid="5"/>
                                        </p:tgtEl>
                                      </p:cBhvr>
                                      <p:to x="100000" y="100000"/>
                                    </p:animScale>
                                    <p:animScale>
                                      <p:cBhvr>
                                        <p:cTn id="73" dur="26">
                                          <p:stCondLst>
                                            <p:cond delay="1808"/>
                                          </p:stCondLst>
                                        </p:cTn>
                                        <p:tgtEl>
                                          <p:spTgt spid="5"/>
                                        </p:tgtEl>
                                      </p:cBhvr>
                                      <p:to x="100000" y="95000"/>
                                    </p:animScale>
                                    <p:animScale>
                                      <p:cBhvr>
                                        <p:cTn id="7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62351-D749-43E1-87B9-1DB7B0EC7EAF}"/>
              </a:ext>
            </a:extLst>
          </p:cNvPr>
          <p:cNvSpPr>
            <a:spLocks noGrp="1"/>
          </p:cNvSpPr>
          <p:nvPr>
            <p:ph type="title"/>
          </p:nvPr>
        </p:nvSpPr>
        <p:spPr/>
        <p:txBody>
          <a:bodyPr/>
          <a:lstStyle/>
          <a:p>
            <a:r>
              <a:rPr lang="en-GB" dirty="0"/>
              <a:t>                         </a:t>
            </a:r>
            <a:r>
              <a:rPr lang="en-GB" sz="4400" dirty="0"/>
              <a:t>horses</a:t>
            </a:r>
            <a:endParaRPr lang="en-GB" dirty="0"/>
          </a:p>
        </p:txBody>
      </p:sp>
      <p:sp>
        <p:nvSpPr>
          <p:cNvPr id="3" name="Content Placeholder 2">
            <a:extLst>
              <a:ext uri="{FF2B5EF4-FFF2-40B4-BE49-F238E27FC236}">
                <a16:creationId xmlns:a16="http://schemas.microsoft.com/office/drawing/2014/main" id="{A916C4DD-119E-49CC-8638-4A01905FC315}"/>
              </a:ext>
            </a:extLst>
          </p:cNvPr>
          <p:cNvSpPr>
            <a:spLocks noGrp="1"/>
          </p:cNvSpPr>
          <p:nvPr>
            <p:ph idx="1"/>
          </p:nvPr>
        </p:nvSpPr>
        <p:spPr>
          <a:xfrm>
            <a:off x="1451579" y="2015732"/>
            <a:ext cx="9603275" cy="4495427"/>
          </a:xfrm>
        </p:spPr>
        <p:txBody>
          <a:bodyPr>
            <a:normAutofit fontScale="92500" lnSpcReduction="10000"/>
          </a:bodyPr>
          <a:lstStyle/>
          <a:p>
            <a:pPr marL="0" indent="0">
              <a:buNone/>
            </a:pPr>
            <a:r>
              <a:rPr lang="en-GB" sz="4400" dirty="0"/>
              <a:t>Horses started to be domesticated around 6,000 years in 4000BC.  As they are prey animals, their first reaction to threat is to startle and flee. Sadly, over eight million horses gave up their lives in the Great War (World War I.)</a:t>
            </a:r>
          </a:p>
        </p:txBody>
      </p:sp>
      <p:pic>
        <p:nvPicPr>
          <p:cNvPr id="4" name="Picture 3">
            <a:extLst>
              <a:ext uri="{FF2B5EF4-FFF2-40B4-BE49-F238E27FC236}">
                <a16:creationId xmlns:a16="http://schemas.microsoft.com/office/drawing/2014/main" id="{64C4DB15-95C2-4F96-8416-07F634CDD609}"/>
              </a:ext>
            </a:extLst>
          </p:cNvPr>
          <p:cNvPicPr>
            <a:picLocks noChangeAspect="1"/>
          </p:cNvPicPr>
          <p:nvPr/>
        </p:nvPicPr>
        <p:blipFill>
          <a:blip r:embed="rId2"/>
          <a:stretch>
            <a:fillRect/>
          </a:stretch>
        </p:blipFill>
        <p:spPr>
          <a:xfrm>
            <a:off x="8970579" y="-67019"/>
            <a:ext cx="1422673" cy="1743075"/>
          </a:xfrm>
          <a:prstGeom prst="rect">
            <a:avLst/>
          </a:prstGeom>
        </p:spPr>
      </p:pic>
    </p:spTree>
    <p:extLst>
      <p:ext uri="{BB962C8B-B14F-4D97-AF65-F5344CB8AC3E}">
        <p14:creationId xmlns:p14="http://schemas.microsoft.com/office/powerpoint/2010/main" val="3915951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21748-34AC-4C3B-9907-25807B5E5E52}"/>
              </a:ext>
            </a:extLst>
          </p:cNvPr>
          <p:cNvSpPr>
            <a:spLocks noGrp="1"/>
          </p:cNvSpPr>
          <p:nvPr>
            <p:ph type="title"/>
          </p:nvPr>
        </p:nvSpPr>
        <p:spPr/>
        <p:txBody>
          <a:bodyPr/>
          <a:lstStyle/>
          <a:p>
            <a:r>
              <a:rPr lang="en-GB" dirty="0"/>
              <a:t>                      </a:t>
            </a:r>
            <a:r>
              <a:rPr lang="en-GB" sz="4400" dirty="0"/>
              <a:t>   pigeons</a:t>
            </a:r>
            <a:endParaRPr lang="en-GB" dirty="0"/>
          </a:p>
        </p:txBody>
      </p:sp>
      <p:sp>
        <p:nvSpPr>
          <p:cNvPr id="3" name="Content Placeholder 2">
            <a:extLst>
              <a:ext uri="{FF2B5EF4-FFF2-40B4-BE49-F238E27FC236}">
                <a16:creationId xmlns:a16="http://schemas.microsoft.com/office/drawing/2014/main" id="{939A7D01-8A74-4318-B9B4-01F107957CE3}"/>
              </a:ext>
            </a:extLst>
          </p:cNvPr>
          <p:cNvSpPr>
            <a:spLocks noGrp="1"/>
          </p:cNvSpPr>
          <p:nvPr>
            <p:ph idx="1"/>
          </p:nvPr>
        </p:nvSpPr>
        <p:spPr/>
        <p:txBody>
          <a:bodyPr>
            <a:normAutofit/>
          </a:bodyPr>
          <a:lstStyle/>
          <a:p>
            <a:pPr marL="0" indent="0">
              <a:buNone/>
            </a:pPr>
            <a:r>
              <a:rPr lang="en-GB" sz="4000" dirty="0"/>
              <a:t>Pigeons were used for taking photo so they could see what was going on in the enemies’ trenches. They also sent messages that saved thousands of vital lives in WW1 and WW2.</a:t>
            </a:r>
          </a:p>
        </p:txBody>
      </p:sp>
      <p:pic>
        <p:nvPicPr>
          <p:cNvPr id="4" name="Picture 3">
            <a:extLst>
              <a:ext uri="{FF2B5EF4-FFF2-40B4-BE49-F238E27FC236}">
                <a16:creationId xmlns:a16="http://schemas.microsoft.com/office/drawing/2014/main" id="{0C5F5B2D-5504-4112-9012-1019D4FEA7A7}"/>
              </a:ext>
            </a:extLst>
          </p:cNvPr>
          <p:cNvPicPr>
            <a:picLocks noChangeAspect="1"/>
          </p:cNvPicPr>
          <p:nvPr/>
        </p:nvPicPr>
        <p:blipFill>
          <a:blip r:embed="rId2"/>
          <a:stretch>
            <a:fillRect/>
          </a:stretch>
        </p:blipFill>
        <p:spPr>
          <a:xfrm>
            <a:off x="9006979" y="0"/>
            <a:ext cx="2047875" cy="1647825"/>
          </a:xfrm>
          <a:prstGeom prst="rect">
            <a:avLst/>
          </a:prstGeom>
        </p:spPr>
      </p:pic>
    </p:spTree>
    <p:extLst>
      <p:ext uri="{BB962C8B-B14F-4D97-AF65-F5344CB8AC3E}">
        <p14:creationId xmlns:p14="http://schemas.microsoft.com/office/powerpoint/2010/main" val="378785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27C50-4590-4814-B1F8-8D74EF7A04BC}"/>
              </a:ext>
            </a:extLst>
          </p:cNvPr>
          <p:cNvSpPr>
            <a:spLocks noGrp="1"/>
          </p:cNvSpPr>
          <p:nvPr>
            <p:ph type="title"/>
          </p:nvPr>
        </p:nvSpPr>
        <p:spPr>
          <a:xfrm>
            <a:off x="868254" y="568036"/>
            <a:ext cx="9603275" cy="1049235"/>
          </a:xfrm>
        </p:spPr>
        <p:txBody>
          <a:bodyPr/>
          <a:lstStyle/>
          <a:p>
            <a:r>
              <a:rPr lang="en-GB" dirty="0"/>
              <a:t>                     The story of Mary of Exeter</a:t>
            </a:r>
          </a:p>
        </p:txBody>
      </p:sp>
      <p:sp>
        <p:nvSpPr>
          <p:cNvPr id="3" name="Content Placeholder 2">
            <a:extLst>
              <a:ext uri="{FF2B5EF4-FFF2-40B4-BE49-F238E27FC236}">
                <a16:creationId xmlns:a16="http://schemas.microsoft.com/office/drawing/2014/main" id="{46888F72-F6B2-4882-AB6D-4EF336069AA8}"/>
              </a:ext>
            </a:extLst>
          </p:cNvPr>
          <p:cNvSpPr>
            <a:spLocks noGrp="1"/>
          </p:cNvSpPr>
          <p:nvPr>
            <p:ph idx="1"/>
          </p:nvPr>
        </p:nvSpPr>
        <p:spPr/>
        <p:txBody>
          <a:bodyPr>
            <a:normAutofit/>
          </a:bodyPr>
          <a:lstStyle/>
          <a:p>
            <a:pPr marL="0" indent="0">
              <a:buNone/>
            </a:pPr>
            <a:r>
              <a:rPr lang="en-GB" sz="3600" dirty="0"/>
              <a:t>Mary of Exeter was a carrier pigeon who transported many important messages during WW2. In November 1945, Mary was awarded with a Dickin medal. Mary died in 1950 and is buried in Ilford Animal Cemetery.</a:t>
            </a:r>
          </a:p>
        </p:txBody>
      </p:sp>
      <p:pic>
        <p:nvPicPr>
          <p:cNvPr id="4" name="Picture 3">
            <a:extLst>
              <a:ext uri="{FF2B5EF4-FFF2-40B4-BE49-F238E27FC236}">
                <a16:creationId xmlns:a16="http://schemas.microsoft.com/office/drawing/2014/main" id="{A4880816-62C0-4138-A855-E29C2023B111}"/>
              </a:ext>
            </a:extLst>
          </p:cNvPr>
          <p:cNvPicPr>
            <a:picLocks noChangeAspect="1"/>
          </p:cNvPicPr>
          <p:nvPr/>
        </p:nvPicPr>
        <p:blipFill>
          <a:blip r:embed="rId2"/>
          <a:stretch>
            <a:fillRect/>
          </a:stretch>
        </p:blipFill>
        <p:spPr>
          <a:xfrm>
            <a:off x="8635396" y="4872713"/>
            <a:ext cx="2105025" cy="1704975"/>
          </a:xfrm>
          <a:prstGeom prst="rect">
            <a:avLst/>
          </a:prstGeom>
        </p:spPr>
      </p:pic>
      <p:pic>
        <p:nvPicPr>
          <p:cNvPr id="5" name="Picture 4">
            <a:extLst>
              <a:ext uri="{FF2B5EF4-FFF2-40B4-BE49-F238E27FC236}">
                <a16:creationId xmlns:a16="http://schemas.microsoft.com/office/drawing/2014/main" id="{8BC10E0B-291C-4B01-A554-4C639943B5C0}"/>
              </a:ext>
            </a:extLst>
          </p:cNvPr>
          <p:cNvPicPr>
            <a:picLocks noChangeAspect="1"/>
          </p:cNvPicPr>
          <p:nvPr/>
        </p:nvPicPr>
        <p:blipFill>
          <a:blip r:embed="rId3"/>
          <a:stretch>
            <a:fillRect/>
          </a:stretch>
        </p:blipFill>
        <p:spPr>
          <a:xfrm>
            <a:off x="646387" y="5376"/>
            <a:ext cx="1859509" cy="1611895"/>
          </a:xfrm>
          <a:prstGeom prst="rect">
            <a:avLst/>
          </a:prstGeom>
        </p:spPr>
      </p:pic>
    </p:spTree>
    <p:extLst>
      <p:ext uri="{BB962C8B-B14F-4D97-AF65-F5344CB8AC3E}">
        <p14:creationId xmlns:p14="http://schemas.microsoft.com/office/powerpoint/2010/main" val="79602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randombar(horizont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4030C-5BEE-4E7D-9AB1-F9C16C237050}"/>
              </a:ext>
            </a:extLst>
          </p:cNvPr>
          <p:cNvSpPr>
            <a:spLocks noGrp="1"/>
          </p:cNvSpPr>
          <p:nvPr>
            <p:ph type="title"/>
          </p:nvPr>
        </p:nvSpPr>
        <p:spPr/>
        <p:txBody>
          <a:bodyPr>
            <a:normAutofit fontScale="90000"/>
          </a:bodyPr>
          <a:lstStyle/>
          <a:p>
            <a:r>
              <a:rPr lang="en-GB" sz="6000" dirty="0"/>
              <a:t>Thank you for listening.</a:t>
            </a:r>
          </a:p>
        </p:txBody>
      </p:sp>
      <p:pic>
        <p:nvPicPr>
          <p:cNvPr id="4" name="Picture 3">
            <a:extLst>
              <a:ext uri="{FF2B5EF4-FFF2-40B4-BE49-F238E27FC236}">
                <a16:creationId xmlns:a16="http://schemas.microsoft.com/office/drawing/2014/main" id="{95DC52BE-BEBE-4D64-9939-C6BF9D6EC9D3}"/>
              </a:ext>
            </a:extLst>
          </p:cNvPr>
          <p:cNvPicPr>
            <a:picLocks noChangeAspect="1"/>
          </p:cNvPicPr>
          <p:nvPr/>
        </p:nvPicPr>
        <p:blipFill>
          <a:blip r:embed="rId2"/>
          <a:stretch>
            <a:fillRect/>
          </a:stretch>
        </p:blipFill>
        <p:spPr>
          <a:xfrm>
            <a:off x="1014249" y="2327638"/>
            <a:ext cx="5376042" cy="3590089"/>
          </a:xfrm>
          <a:prstGeom prst="rect">
            <a:avLst/>
          </a:prstGeom>
        </p:spPr>
      </p:pic>
      <p:pic>
        <p:nvPicPr>
          <p:cNvPr id="5" name="Picture 4">
            <a:extLst>
              <a:ext uri="{FF2B5EF4-FFF2-40B4-BE49-F238E27FC236}">
                <a16:creationId xmlns:a16="http://schemas.microsoft.com/office/drawing/2014/main" id="{6D3F3441-B8E5-4D5B-AF5C-3D86D5A8BB0F}"/>
              </a:ext>
            </a:extLst>
          </p:cNvPr>
          <p:cNvPicPr>
            <a:picLocks noChangeAspect="1"/>
          </p:cNvPicPr>
          <p:nvPr/>
        </p:nvPicPr>
        <p:blipFill>
          <a:blip r:embed="rId3"/>
          <a:stretch>
            <a:fillRect/>
          </a:stretch>
        </p:blipFill>
        <p:spPr>
          <a:xfrm>
            <a:off x="6782399" y="2557806"/>
            <a:ext cx="4272455" cy="3495675"/>
          </a:xfrm>
          <a:prstGeom prst="rect">
            <a:avLst/>
          </a:prstGeom>
        </p:spPr>
      </p:pic>
    </p:spTree>
    <p:extLst>
      <p:ext uri="{BB962C8B-B14F-4D97-AF65-F5344CB8AC3E}">
        <p14:creationId xmlns:p14="http://schemas.microsoft.com/office/powerpoint/2010/main" val="2903575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grpId="0" nodeType="clickEffect">
                                  <p:stCondLst>
                                    <p:cond delay="0"/>
                                  </p:stCondLst>
                                  <p:iterate type="lt">
                                    <p:tmAbs val="25"/>
                                  </p:iterate>
                                  <p:childTnLst>
                                    <p:set>
                                      <p:cBhvr override="childStyle">
                                        <p:cTn id="6" dur="indefinite"/>
                                        <p:tgtEl>
                                          <p:spTgt spid="2"/>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80</TotalTime>
  <Words>186</Words>
  <Application>Microsoft Office PowerPoint</Application>
  <PresentationFormat>Widescreen</PresentationFormat>
  <Paragraphs>13</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Gill Sans MT</vt:lpstr>
      <vt:lpstr>Gallery</vt:lpstr>
      <vt:lpstr>Animals in War</vt:lpstr>
      <vt:lpstr>               Dogs</vt:lpstr>
      <vt:lpstr>          here are some pictures</vt:lpstr>
      <vt:lpstr>                         horses</vt:lpstr>
      <vt:lpstr>                         pigeons</vt:lpstr>
      <vt:lpstr>                     The story of Mary of Exeter</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Aiden Joseph-Obiorah</dc:creator>
  <cp:lastModifiedBy>Lucy Wood</cp:lastModifiedBy>
  <cp:revision>12</cp:revision>
  <dcterms:created xsi:type="dcterms:W3CDTF">2021-11-11T11:31:42Z</dcterms:created>
  <dcterms:modified xsi:type="dcterms:W3CDTF">2021-11-11T16:46:11Z</dcterms:modified>
</cp:coreProperties>
</file>