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7" r:id="rId3"/>
    <p:sldId id="258" r:id="rId4"/>
    <p:sldId id="259" r:id="rId5"/>
    <p:sldId id="263" r:id="rId6"/>
    <p:sldId id="261" r:id="rId7"/>
    <p:sldId id="262" r:id="rId8"/>
    <p:sldId id="260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68" autoAdjust="0"/>
    <p:restoredTop sz="94660"/>
  </p:normalViewPr>
  <p:slideViewPr>
    <p:cSldViewPr snapToGrid="0">
      <p:cViewPr>
        <p:scale>
          <a:sx n="100" d="100"/>
          <a:sy n="100" d="100"/>
        </p:scale>
        <p:origin x="43" y="-3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gradFill flip="none" rotWithShape="1">
          <a:gsLst>
            <a:gs pos="0">
              <a:srgbClr val="B1DDFF"/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C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bg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2AED8E5B-0D98-4FE1-9B26-D1041E3A89F9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3C2DCB-466C-4061-8D51-D3254DD77FA1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gradFill flip="none" rotWithShape="1">
          <a:gsLst>
            <a:gs pos="0">
              <a:schemeClr val="bg2">
                <a:tint val="80000"/>
                <a:shade val="100000"/>
                <a:satMod val="300000"/>
              </a:schemeClr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12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prstClr val="white"/>
                </a:solidFill>
              </a:rPr>
              <a:t>C</a:t>
            </a:r>
          </a:p>
        </p:txBody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bg2"/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20000"/>
                  <a:lumOff val="8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bg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8642357F-39F6-401C-9FF8-3072724998F3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5DB09B-D413-414E-B13F-B1984CD8FF65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38F992-55E7-4B2D-A6F1-8C9243CBFE1B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298110-BAA6-4256-A2E5-BB66A47D2616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03892-3343-4E4E-B81B-70A099359AD2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32F85-D33A-46AF-9088-5A7400C1018E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rgbClr val="969696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effectLst>
                  <a:outerShdw blurRad="12700" dist="381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3EB3A624-F501-46A9-B8CA-4949E24E27C8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 lang="en-US" sz="1000" kern="1200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12700" dist="381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159CD-DA3A-463F-AFEF-A68838A6859B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2A925-E007-46C2-84AB-35EE10DCAD39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C4D3C1-679D-44D8-8A9C-D402CE4EF569}" type="datetimeFigureOut">
              <a:rPr lang="en-US" dirty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14667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WILLIAM MORRIS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By Jacob Hammond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0262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William was born in Victorian times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Born on 24</a:t>
            </a:r>
            <a:r>
              <a:rPr lang="en-US" sz="3200" baseline="30000" dirty="0" smtClean="0"/>
              <a:t>th</a:t>
            </a:r>
            <a:r>
              <a:rPr lang="en-US" sz="3200" dirty="0" smtClean="0"/>
              <a:t> March 1834 in </a:t>
            </a:r>
            <a:r>
              <a:rPr lang="en-US" sz="3200" dirty="0" err="1" smtClean="0"/>
              <a:t>Walthamstow</a:t>
            </a:r>
            <a:endParaRPr lang="en-GB" sz="3200" dirty="0"/>
          </a:p>
          <a:p>
            <a:r>
              <a:rPr lang="en-US" sz="3200" dirty="0" smtClean="0"/>
              <a:t>Sadly passed away on 3</a:t>
            </a:r>
            <a:r>
              <a:rPr lang="en-US" sz="3200" baseline="30000" dirty="0" smtClean="0"/>
              <a:t>rd</a:t>
            </a:r>
            <a:r>
              <a:rPr lang="en-US" sz="3200" dirty="0" smtClean="0"/>
              <a:t> October 1896 </a:t>
            </a:r>
            <a:r>
              <a:rPr lang="en-US" sz="3200" smtClean="0"/>
              <a:t>in </a:t>
            </a:r>
            <a:r>
              <a:rPr lang="en-US" sz="3200" smtClean="0"/>
              <a:t>Hammersmith,London</a:t>
            </a:r>
            <a:r>
              <a:rPr lang="en-US" sz="3200" dirty="0" smtClean="0"/>
              <a:t>.</a:t>
            </a:r>
          </a:p>
          <a:p>
            <a:pPr marL="0" indent="0">
              <a:buNone/>
            </a:pPr>
            <a:endParaRPr lang="en-US" sz="3200" dirty="0" smtClean="0"/>
          </a:p>
          <a:p>
            <a:r>
              <a:rPr lang="en-US" sz="3200" dirty="0" smtClean="0"/>
              <a:t>He lived for </a:t>
            </a:r>
            <a:r>
              <a:rPr lang="en-US" sz="3200" dirty="0" smtClean="0"/>
              <a:t>62 years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3609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Was He Famous For?</a:t>
            </a:r>
            <a:endParaRPr lang="en-GB" dirty="0"/>
          </a:p>
        </p:txBody>
      </p:sp>
      <p:pic>
        <p:nvPicPr>
          <p:cNvPr id="1026" name="Picture 2" descr="V&amp;A · Introducing William Morri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5406" y="2303735"/>
            <a:ext cx="5772091" cy="3932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0890" y="2303735"/>
            <a:ext cx="497259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William Morris was a famous Victorian textile artist.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He was a po</a:t>
            </a:r>
            <a:r>
              <a:rPr lang="en-US" dirty="0"/>
              <a:t>e</a:t>
            </a:r>
            <a:r>
              <a:rPr lang="en-US" dirty="0" smtClean="0"/>
              <a:t>t , a novelist and he was also a socialist activist.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He also went to Oxford University where he studied as an architect.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His nick name was </a:t>
            </a:r>
            <a:r>
              <a:rPr lang="en-US" dirty="0" err="1" smtClean="0"/>
              <a:t>Topsy</a:t>
            </a:r>
            <a:r>
              <a:rPr lang="en-US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3280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Where He Lived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87107" y="2530158"/>
            <a:ext cx="6262225" cy="39322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92579" y="2811780"/>
            <a:ext cx="3894528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In 1859 William married Jane Burden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/>
              <a:t>They had 2 daughters: Jenny and May Morris.</a:t>
            </a:r>
          </a:p>
          <a:p>
            <a:endParaRPr lang="en-US" dirty="0" smtClean="0"/>
          </a:p>
          <a:p>
            <a:r>
              <a:rPr lang="en-US" dirty="0" smtClean="0"/>
              <a:t>William and his wife lived in this house. The first 2 years </a:t>
            </a:r>
          </a:p>
          <a:p>
            <a:r>
              <a:rPr lang="en-US" dirty="0" smtClean="0"/>
              <a:t>decorating the interior of their home.</a:t>
            </a:r>
          </a:p>
          <a:p>
            <a:r>
              <a:rPr lang="en-US" dirty="0"/>
              <a:t>William and Jane designed all of the interiors and decoration themselves.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1959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Carrier of William Morris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 In 1861, </a:t>
            </a:r>
            <a:r>
              <a:rPr lang="en-US" dirty="0" smtClean="0"/>
              <a:t>Morris and his friends have </a:t>
            </a:r>
            <a:r>
              <a:rPr lang="en-US" dirty="0"/>
              <a:t>founded a design </a:t>
            </a:r>
            <a:r>
              <a:rPr lang="en-US" dirty="0" smtClean="0"/>
              <a:t>business </a:t>
            </a:r>
            <a:r>
              <a:rPr lang="en-US" dirty="0"/>
              <a:t>Morris, Marshall, Faulkner and Co</a:t>
            </a:r>
            <a:r>
              <a:rPr lang="en-US" dirty="0" smtClean="0"/>
              <a:t>.</a:t>
            </a:r>
          </a:p>
          <a:p>
            <a:r>
              <a:rPr lang="en-US" dirty="0" smtClean="0"/>
              <a:t>They were decorating </a:t>
            </a:r>
            <a:r>
              <a:rPr lang="en-US" dirty="0"/>
              <a:t>of churches and </a:t>
            </a:r>
            <a:r>
              <a:rPr lang="en-US" dirty="0" smtClean="0"/>
              <a:t>houses. </a:t>
            </a:r>
          </a:p>
          <a:p>
            <a:r>
              <a:rPr lang="en-US" dirty="0" smtClean="0"/>
              <a:t>Morris became very famous as </a:t>
            </a:r>
            <a:r>
              <a:rPr lang="en-US" dirty="0"/>
              <a:t>a designer of repeating patterns for </a:t>
            </a:r>
            <a:r>
              <a:rPr lang="en-US" dirty="0" smtClean="0"/>
              <a:t>wallpapers and textile with patterns. </a:t>
            </a:r>
          </a:p>
          <a:p>
            <a:r>
              <a:rPr lang="en-US" dirty="0" smtClean="0"/>
              <a:t>This </a:t>
            </a:r>
            <a:r>
              <a:rPr lang="en-US" dirty="0"/>
              <a:t>was mainly based on a close observation of nature.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Morris even travelled to Iceland to get inspiration.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1348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WILLIAM’S FURNISHING DESIGNS</a:t>
            </a:r>
            <a:endParaRPr lang="en-GB" dirty="0"/>
          </a:p>
        </p:txBody>
      </p:sp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10DD8414-30DB-437B-9945-02EA412BFE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6741" y="2163182"/>
            <a:ext cx="3078479" cy="32698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58EC4AE-11D3-45C4-87CC-8C09A630C2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8746528" y="2689860"/>
            <a:ext cx="2973031" cy="302513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114800" y="3151790"/>
            <a:ext cx="3764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William  hated that Morris Marshal Faulkner was using machines to produce furnishing </a:t>
            </a:r>
            <a:r>
              <a:rPr lang="en-US" dirty="0"/>
              <a:t>s</a:t>
            </a:r>
            <a:r>
              <a:rPr lang="en-US" dirty="0" smtClean="0"/>
              <a:t>o he did some of his own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161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MORRIS AND CO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1875 Morris started a new company called Morris and Co.</a:t>
            </a:r>
          </a:p>
          <a:p>
            <a:r>
              <a:rPr lang="en-US" dirty="0" smtClean="0"/>
              <a:t>This meant a lot to him for to take full artistic control.</a:t>
            </a:r>
          </a:p>
          <a:p>
            <a:r>
              <a:rPr lang="en-US" dirty="0" smtClean="0"/>
              <a:t>This period was considered Morris’ most creative period as a pattern designer.</a:t>
            </a:r>
          </a:p>
          <a:p>
            <a:r>
              <a:rPr lang="en-US" dirty="0" smtClean="0"/>
              <a:t>This was the most successful time in his career and Morris has been continuing to work being creative until his death in 1896.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2525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Creations of William Morris</a:t>
            </a:r>
            <a:endParaRPr lang="en-GB" dirty="0"/>
          </a:p>
        </p:txBody>
      </p:sp>
      <p:pic>
        <p:nvPicPr>
          <p:cNvPr id="3074" name="Picture 2" descr="Strawberrythief.jpg (768×492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221" y="3855720"/>
            <a:ext cx="2910839" cy="2179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Morris_tiles_de_Morgan_1876.jpg (913×1476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881" y="1638300"/>
            <a:ext cx="3261360" cy="2034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8221" y="1638300"/>
            <a:ext cx="2910839" cy="2019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27620" y="1729740"/>
            <a:ext cx="3909059" cy="4381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9544" y="3817937"/>
            <a:ext cx="3284697" cy="2255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571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373545"/>
      </a:dk2>
      <a:lt2>
        <a:srgbClr val="BCD0E0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6793CD"/>
      </a:accent6>
      <a:hlink>
        <a:srgbClr val="6B9F25"/>
      </a:hlink>
      <a:folHlink>
        <a:srgbClr val="9F6715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913DB040-6816-4415-960D-8178C785755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132</TotalTime>
  <Words>230</Words>
  <Application>Microsoft Office PowerPoint</Application>
  <PresentationFormat>Widescreen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Century Gothic</vt:lpstr>
      <vt:lpstr>Savon</vt:lpstr>
      <vt:lpstr>WILLIAM MORRIS</vt:lpstr>
      <vt:lpstr>William was born in Victorian times</vt:lpstr>
      <vt:lpstr>What Was He Famous For?</vt:lpstr>
      <vt:lpstr>Where He Lived</vt:lpstr>
      <vt:lpstr>Carrier of William Morris</vt:lpstr>
      <vt:lpstr>WILLIAM’S FURNISHING DESIGNS</vt:lpstr>
      <vt:lpstr>MORRIS AND CO</vt:lpstr>
      <vt:lpstr>Creations of William Morris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WILLIAM MORRIS</dc:title>
  <dc:creator>Dorota Charytonik</dc:creator>
  <cp:lastModifiedBy>Dorota Charytonik</cp:lastModifiedBy>
  <cp:revision>14</cp:revision>
  <dcterms:created xsi:type="dcterms:W3CDTF">2020-03-30T11:16:18Z</dcterms:created>
  <dcterms:modified xsi:type="dcterms:W3CDTF">2020-03-30T13:29:13Z</dcterms:modified>
</cp:coreProperties>
</file>