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28" r:id="rId1"/>
  </p:sldMasterIdLst>
  <p:sldIdLst>
    <p:sldId id="257" r:id="rId2"/>
    <p:sldId id="261" r:id="rId3"/>
    <p:sldId id="262" r:id="rId4"/>
    <p:sldId id="263" r:id="rId5"/>
    <p:sldId id="264" r:id="rId6"/>
    <p:sldId id="265" r:id="rId7"/>
    <p:sldId id="266"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48" y="2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A0C0817-A112-4847-8014-A94B7D2A4EA3}" type="datetime1">
              <a:rPr lang="en-US" smtClean="0"/>
              <a:t>9/27/2022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1583229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9/27/2022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675064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9C646AA-F36E-4540-911D-FFFC0A0EF24A}" type="datetime1">
              <a:rPr lang="en-US" smtClean="0"/>
              <a:t>9/27/2022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6286696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9/27/2022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368720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9/27/2022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923905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9/27/2022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218168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9/27/2022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293861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E8D12A6-918A-48BD-8CB9-CA713993B0EA}" type="datetime1">
              <a:rPr lang="en-US" smtClean="0"/>
              <a:t>9/27/2022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2621885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778CE86-875F-4587-BCF6-FA054AFC0D53}" type="datetime1">
              <a:rPr lang="en-US" smtClean="0"/>
              <a:pPr/>
              <a:t>9/27/2022</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892412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9/27/2022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714400390"/>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9/27/2022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644231248"/>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9/27/2022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98273192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9/27/2022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68470747"/>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9/27/2022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648669459"/>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9/27/2022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6003787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9/27/2022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914495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6FA2B21-3FCD-4721-B95C-427943F61125}" type="datetime1">
              <a:rPr lang="en-US" smtClean="0"/>
              <a:t>9/27/2022</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1185426323"/>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742" r:id="rId14"/>
    <p:sldLayoutId id="2147483743" r:id="rId15"/>
    <p:sldLayoutId id="2147483744"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close up of a logo&#10;&#10;Description automatically generated">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r="-1"/>
          <a:stretch/>
        </p:blipFill>
        <p:spPr>
          <a:xfrm>
            <a:off x="0" y="0"/>
            <a:ext cx="12191979" cy="6857990"/>
          </a:xfrm>
          <a:prstGeom prst="rect">
            <a:avLst/>
          </a:prstGeom>
        </p:spPr>
      </p:pic>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7266847" y="-678687"/>
            <a:ext cx="4775075" cy="1630907"/>
          </a:xfrm>
        </p:spPr>
        <p:txBody>
          <a:bodyPr>
            <a:normAutofit/>
          </a:bodyPr>
          <a:lstStyle/>
          <a:p>
            <a:r>
              <a:rPr lang="en-US" sz="4400" dirty="0">
                <a:solidFill>
                  <a:schemeClr val="tx1"/>
                </a:solidFill>
              </a:rPr>
              <a:t>Solar System</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7491932" y="952220"/>
            <a:ext cx="4775075" cy="713798"/>
          </a:xfrm>
        </p:spPr>
        <p:txBody>
          <a:bodyPr>
            <a:normAutofit fontScale="92500"/>
          </a:bodyPr>
          <a:lstStyle/>
          <a:p>
            <a:pPr>
              <a:spcAft>
                <a:spcPts val="600"/>
              </a:spcAft>
            </a:pPr>
            <a:r>
              <a:rPr lang="en-US" sz="3600" dirty="0">
                <a:solidFill>
                  <a:schemeClr val="tx1"/>
                </a:solidFill>
              </a:rPr>
              <a:t>From James and Lacey</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80">
                                          <p:stCondLst>
                                            <p:cond delay="0"/>
                                          </p:stCondLst>
                                        </p:cTn>
                                        <p:tgtEl>
                                          <p:spTgt spid="6"/>
                                        </p:tgtEl>
                                      </p:cBhvr>
                                    </p:animEffect>
                                    <p:anim calcmode="lin" valueType="num">
                                      <p:cBhvr>
                                        <p:cTn id="13"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8" dur="26">
                                          <p:stCondLst>
                                            <p:cond delay="650"/>
                                          </p:stCondLst>
                                        </p:cTn>
                                        <p:tgtEl>
                                          <p:spTgt spid="6"/>
                                        </p:tgtEl>
                                      </p:cBhvr>
                                      <p:to x="100000" y="60000"/>
                                    </p:animScale>
                                    <p:animScale>
                                      <p:cBhvr>
                                        <p:cTn id="19" dur="166" decel="50000">
                                          <p:stCondLst>
                                            <p:cond delay="676"/>
                                          </p:stCondLst>
                                        </p:cTn>
                                        <p:tgtEl>
                                          <p:spTgt spid="6"/>
                                        </p:tgtEl>
                                      </p:cBhvr>
                                      <p:to x="100000" y="100000"/>
                                    </p:animScale>
                                    <p:animScale>
                                      <p:cBhvr>
                                        <p:cTn id="20" dur="26">
                                          <p:stCondLst>
                                            <p:cond delay="1312"/>
                                          </p:stCondLst>
                                        </p:cTn>
                                        <p:tgtEl>
                                          <p:spTgt spid="6"/>
                                        </p:tgtEl>
                                      </p:cBhvr>
                                      <p:to x="100000" y="80000"/>
                                    </p:animScale>
                                    <p:animScale>
                                      <p:cBhvr>
                                        <p:cTn id="21" dur="166" decel="50000">
                                          <p:stCondLst>
                                            <p:cond delay="1338"/>
                                          </p:stCondLst>
                                        </p:cTn>
                                        <p:tgtEl>
                                          <p:spTgt spid="6"/>
                                        </p:tgtEl>
                                      </p:cBhvr>
                                      <p:to x="100000" y="100000"/>
                                    </p:animScale>
                                    <p:animScale>
                                      <p:cBhvr>
                                        <p:cTn id="22" dur="26">
                                          <p:stCondLst>
                                            <p:cond delay="1642"/>
                                          </p:stCondLst>
                                        </p:cTn>
                                        <p:tgtEl>
                                          <p:spTgt spid="6"/>
                                        </p:tgtEl>
                                      </p:cBhvr>
                                      <p:to x="100000" y="90000"/>
                                    </p:animScale>
                                    <p:animScale>
                                      <p:cBhvr>
                                        <p:cTn id="23" dur="166" decel="50000">
                                          <p:stCondLst>
                                            <p:cond delay="1668"/>
                                          </p:stCondLst>
                                        </p:cTn>
                                        <p:tgtEl>
                                          <p:spTgt spid="6"/>
                                        </p:tgtEl>
                                      </p:cBhvr>
                                      <p:to x="100000" y="100000"/>
                                    </p:animScale>
                                    <p:animScale>
                                      <p:cBhvr>
                                        <p:cTn id="24" dur="26">
                                          <p:stCondLst>
                                            <p:cond delay="1808"/>
                                          </p:stCondLst>
                                        </p:cTn>
                                        <p:tgtEl>
                                          <p:spTgt spid="6"/>
                                        </p:tgtEl>
                                      </p:cBhvr>
                                      <p:to x="100000" y="95000"/>
                                    </p:animScale>
                                    <p:animScale>
                                      <p:cBhvr>
                                        <p:cTn id="25" dur="166" decel="50000">
                                          <p:stCondLst>
                                            <p:cond delay="1834"/>
                                          </p:stCondLst>
                                        </p:cTn>
                                        <p:tgtEl>
                                          <p:spTgt spid="6"/>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347C2C00-0B59-4F50-9AE9-F5342D00C237}"/>
              </a:ext>
            </a:extLst>
          </p:cNvPr>
          <p:cNvSpPr>
            <a:spLocks noGrp="1"/>
          </p:cNvSpPr>
          <p:nvPr>
            <p:ph type="title"/>
          </p:nvPr>
        </p:nvSpPr>
        <p:spPr/>
        <p:txBody>
          <a:bodyPr/>
          <a:lstStyle/>
          <a:p>
            <a:r>
              <a:rPr lang="en-GB" dirty="0"/>
              <a:t>What is a Solar System?</a:t>
            </a:r>
          </a:p>
        </p:txBody>
      </p:sp>
      <p:sp>
        <p:nvSpPr>
          <p:cNvPr id="8" name="Content Placeholder 7">
            <a:extLst>
              <a:ext uri="{FF2B5EF4-FFF2-40B4-BE49-F238E27FC236}">
                <a16:creationId xmlns:a16="http://schemas.microsoft.com/office/drawing/2014/main" id="{9490D88C-09E0-45F7-8D35-574AC59074A3}"/>
              </a:ext>
            </a:extLst>
          </p:cNvPr>
          <p:cNvSpPr>
            <a:spLocks noGrp="1"/>
          </p:cNvSpPr>
          <p:nvPr>
            <p:ph idx="1"/>
          </p:nvPr>
        </p:nvSpPr>
        <p:spPr>
          <a:xfrm>
            <a:off x="531784" y="1580051"/>
            <a:ext cx="11117784" cy="1848950"/>
          </a:xfrm>
        </p:spPr>
        <p:txBody>
          <a:bodyPr/>
          <a:lstStyle/>
          <a:p>
            <a:r>
              <a:rPr lang="en-GB" dirty="0"/>
              <a:t>A solar system is full of 8 planets and there is a planet called Pluto but that planet is not part of the solar system because the planet is too small. The 8 planets are called Mercury, Venus, Earth, Mars, Jupiter(the biggest planet), Uranus and Neptune. Jupiter has a size of over 100 000km. The Sun has so much energy because the solar energy created by nuclear fusion that takes place in the sun. Pluto isn’t the only dwarf planet, there are two other planets called Eris and Ceres that are also a dwarf planet.</a:t>
            </a:r>
          </a:p>
        </p:txBody>
      </p:sp>
      <p:pic>
        <p:nvPicPr>
          <p:cNvPr id="2" name="Picture 1">
            <a:extLst>
              <a:ext uri="{FF2B5EF4-FFF2-40B4-BE49-F238E27FC236}">
                <a16:creationId xmlns:a16="http://schemas.microsoft.com/office/drawing/2014/main" id="{B474EC4A-DC52-4B76-A8D5-6219D4D28298}"/>
              </a:ext>
            </a:extLst>
          </p:cNvPr>
          <p:cNvPicPr>
            <a:picLocks noChangeAspect="1"/>
          </p:cNvPicPr>
          <p:nvPr/>
        </p:nvPicPr>
        <p:blipFill>
          <a:blip r:embed="rId2"/>
          <a:stretch>
            <a:fillRect/>
          </a:stretch>
        </p:blipFill>
        <p:spPr>
          <a:xfrm>
            <a:off x="1482437" y="3255817"/>
            <a:ext cx="8589818" cy="3283527"/>
          </a:xfrm>
          <a:prstGeom prst="rect">
            <a:avLst/>
          </a:prstGeom>
        </p:spPr>
      </p:pic>
    </p:spTree>
    <p:extLst>
      <p:ext uri="{BB962C8B-B14F-4D97-AF65-F5344CB8AC3E}">
        <p14:creationId xmlns:p14="http://schemas.microsoft.com/office/powerpoint/2010/main" val="1832431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E9A65-F586-4618-9C7C-8310441BD40E}"/>
              </a:ext>
            </a:extLst>
          </p:cNvPr>
          <p:cNvSpPr>
            <a:spLocks noGrp="1"/>
          </p:cNvSpPr>
          <p:nvPr>
            <p:ph type="title"/>
          </p:nvPr>
        </p:nvSpPr>
        <p:spPr/>
        <p:txBody>
          <a:bodyPr/>
          <a:lstStyle/>
          <a:p>
            <a:r>
              <a:rPr lang="en-GB" dirty="0"/>
              <a:t>Did You Know?</a:t>
            </a:r>
          </a:p>
        </p:txBody>
      </p:sp>
      <p:sp>
        <p:nvSpPr>
          <p:cNvPr id="3" name="Content Placeholder 2">
            <a:extLst>
              <a:ext uri="{FF2B5EF4-FFF2-40B4-BE49-F238E27FC236}">
                <a16:creationId xmlns:a16="http://schemas.microsoft.com/office/drawing/2014/main" id="{8909836A-4200-4C61-991B-346803008D6A}"/>
              </a:ext>
            </a:extLst>
          </p:cNvPr>
          <p:cNvSpPr>
            <a:spLocks noGrp="1"/>
          </p:cNvSpPr>
          <p:nvPr>
            <p:ph idx="1"/>
          </p:nvPr>
        </p:nvSpPr>
        <p:spPr>
          <a:xfrm>
            <a:off x="785458" y="1580050"/>
            <a:ext cx="10353762" cy="1131066"/>
          </a:xfrm>
        </p:spPr>
        <p:txBody>
          <a:bodyPr>
            <a:normAutofit/>
          </a:bodyPr>
          <a:lstStyle/>
          <a:p>
            <a:r>
              <a:rPr lang="en-GB" dirty="0"/>
              <a:t>Did you know that Jupiter is the largest planet because It has the largest foundation to attract matter as a protoplanet. Did you also know that you can use a mnemonic to remember the planets.</a:t>
            </a:r>
          </a:p>
        </p:txBody>
      </p:sp>
      <p:pic>
        <p:nvPicPr>
          <p:cNvPr id="4" name="Picture 3">
            <a:extLst>
              <a:ext uri="{FF2B5EF4-FFF2-40B4-BE49-F238E27FC236}">
                <a16:creationId xmlns:a16="http://schemas.microsoft.com/office/drawing/2014/main" id="{75B0615C-13F1-4E25-8541-0CC635CA9C6F}"/>
              </a:ext>
            </a:extLst>
          </p:cNvPr>
          <p:cNvPicPr>
            <a:picLocks noChangeAspect="1"/>
          </p:cNvPicPr>
          <p:nvPr/>
        </p:nvPicPr>
        <p:blipFill>
          <a:blip r:embed="rId2"/>
          <a:stretch>
            <a:fillRect/>
          </a:stretch>
        </p:blipFill>
        <p:spPr>
          <a:xfrm>
            <a:off x="2687782" y="2711117"/>
            <a:ext cx="6345381" cy="3537284"/>
          </a:xfrm>
          <a:prstGeom prst="rect">
            <a:avLst/>
          </a:prstGeom>
        </p:spPr>
      </p:pic>
    </p:spTree>
    <p:extLst>
      <p:ext uri="{BB962C8B-B14F-4D97-AF65-F5344CB8AC3E}">
        <p14:creationId xmlns:p14="http://schemas.microsoft.com/office/powerpoint/2010/main" val="3647536964"/>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901A-5515-4D8B-9C3B-A255728A62C1}"/>
              </a:ext>
            </a:extLst>
          </p:cNvPr>
          <p:cNvSpPr>
            <a:spLocks noGrp="1"/>
          </p:cNvSpPr>
          <p:nvPr>
            <p:ph type="title"/>
          </p:nvPr>
        </p:nvSpPr>
        <p:spPr/>
        <p:txBody>
          <a:bodyPr/>
          <a:lstStyle/>
          <a:p>
            <a:r>
              <a:rPr lang="en-GB" dirty="0"/>
              <a:t>Facts about Pluto!</a:t>
            </a:r>
          </a:p>
        </p:txBody>
      </p:sp>
      <p:sp>
        <p:nvSpPr>
          <p:cNvPr id="3" name="Content Placeholder 2">
            <a:extLst>
              <a:ext uri="{FF2B5EF4-FFF2-40B4-BE49-F238E27FC236}">
                <a16:creationId xmlns:a16="http://schemas.microsoft.com/office/drawing/2014/main" id="{0C75B0E3-ECA3-473E-939E-C35BC9089C81}"/>
              </a:ext>
            </a:extLst>
          </p:cNvPr>
          <p:cNvSpPr>
            <a:spLocks noGrp="1"/>
          </p:cNvSpPr>
          <p:nvPr>
            <p:ph idx="1"/>
          </p:nvPr>
        </p:nvSpPr>
        <p:spPr>
          <a:xfrm>
            <a:off x="3546763" y="1746303"/>
            <a:ext cx="5347855" cy="2978097"/>
          </a:xfrm>
        </p:spPr>
        <p:txBody>
          <a:bodyPr/>
          <a:lstStyle/>
          <a:p>
            <a:r>
              <a:rPr lang="en-GB" dirty="0"/>
              <a:t>Mysterious Pluto is too small and far away to see clearly. It gets so little sunlight that its air freezes in winter. Its year is 248 earth years – a person born here would not live to a single year old. Pluto has one moon.</a:t>
            </a:r>
          </a:p>
        </p:txBody>
      </p:sp>
      <p:pic>
        <p:nvPicPr>
          <p:cNvPr id="4" name="Picture 3">
            <a:extLst>
              <a:ext uri="{FF2B5EF4-FFF2-40B4-BE49-F238E27FC236}">
                <a16:creationId xmlns:a16="http://schemas.microsoft.com/office/drawing/2014/main" id="{5C1B3333-5FB7-47DB-90B6-5EE3ADDEE315}"/>
              </a:ext>
            </a:extLst>
          </p:cNvPr>
          <p:cNvPicPr>
            <a:picLocks noChangeAspect="1"/>
          </p:cNvPicPr>
          <p:nvPr/>
        </p:nvPicPr>
        <p:blipFill>
          <a:blip r:embed="rId2"/>
          <a:stretch>
            <a:fillRect/>
          </a:stretch>
        </p:blipFill>
        <p:spPr>
          <a:xfrm>
            <a:off x="3422073" y="3587461"/>
            <a:ext cx="4572000" cy="2978097"/>
          </a:xfrm>
          <a:prstGeom prst="rect">
            <a:avLst/>
          </a:prstGeom>
        </p:spPr>
      </p:pic>
    </p:spTree>
    <p:extLst>
      <p:ext uri="{BB962C8B-B14F-4D97-AF65-F5344CB8AC3E}">
        <p14:creationId xmlns:p14="http://schemas.microsoft.com/office/powerpoint/2010/main" val="922513609"/>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69E34-11C3-4C2B-B395-AF497ABC2808}"/>
              </a:ext>
            </a:extLst>
          </p:cNvPr>
          <p:cNvSpPr>
            <a:spLocks noGrp="1"/>
          </p:cNvSpPr>
          <p:nvPr>
            <p:ph type="title"/>
          </p:nvPr>
        </p:nvSpPr>
        <p:spPr>
          <a:xfrm>
            <a:off x="677334" y="631306"/>
            <a:ext cx="8596668" cy="657167"/>
          </a:xfrm>
        </p:spPr>
        <p:txBody>
          <a:bodyPr>
            <a:normAutofit/>
          </a:bodyPr>
          <a:lstStyle/>
          <a:p>
            <a:r>
              <a:rPr lang="en-GB" dirty="0"/>
              <a:t>What is the Red Planet?</a:t>
            </a:r>
          </a:p>
        </p:txBody>
      </p:sp>
      <p:sp>
        <p:nvSpPr>
          <p:cNvPr id="3" name="Content Placeholder 2">
            <a:extLst>
              <a:ext uri="{FF2B5EF4-FFF2-40B4-BE49-F238E27FC236}">
                <a16:creationId xmlns:a16="http://schemas.microsoft.com/office/drawing/2014/main" id="{7A679A5F-21E5-4442-8CA9-74D22D820B23}"/>
              </a:ext>
            </a:extLst>
          </p:cNvPr>
          <p:cNvSpPr>
            <a:spLocks noGrp="1"/>
          </p:cNvSpPr>
          <p:nvPr>
            <p:ph idx="1"/>
          </p:nvPr>
        </p:nvSpPr>
        <p:spPr/>
        <p:txBody>
          <a:bodyPr>
            <a:normAutofit/>
          </a:bodyPr>
          <a:lstStyle/>
          <a:p>
            <a:r>
              <a:rPr lang="en-GB" dirty="0"/>
              <a:t>Mars is the only red planet.</a:t>
            </a:r>
          </a:p>
          <a:p>
            <a:r>
              <a:rPr lang="en-GB" dirty="0"/>
              <a:t>Mars had water in the ancient times.</a:t>
            </a:r>
          </a:p>
          <a:p>
            <a:r>
              <a:rPr lang="en-GB" dirty="0"/>
              <a:t>Mars had a thicker atmosphere.</a:t>
            </a:r>
          </a:p>
          <a:p>
            <a:r>
              <a:rPr lang="en-GB" dirty="0"/>
              <a:t>Mars can kill an unprotected astronaut quickly.</a:t>
            </a:r>
          </a:p>
          <a:p>
            <a:r>
              <a:rPr lang="en-GB" dirty="0"/>
              <a:t>Mars is red because of the rusty irony ground.</a:t>
            </a:r>
          </a:p>
          <a:p>
            <a:r>
              <a:rPr lang="en-GB" dirty="0"/>
              <a:t>Mars has huge dust storms which last for months and can cover the entire planet.</a:t>
            </a:r>
          </a:p>
          <a:p>
            <a:r>
              <a:rPr lang="en-GB" dirty="0"/>
              <a:t>Mars has two moons and they`re called Phobos and Deimos.</a:t>
            </a:r>
          </a:p>
        </p:txBody>
      </p:sp>
      <p:pic>
        <p:nvPicPr>
          <p:cNvPr id="4" name="Picture 3">
            <a:extLst>
              <a:ext uri="{FF2B5EF4-FFF2-40B4-BE49-F238E27FC236}">
                <a16:creationId xmlns:a16="http://schemas.microsoft.com/office/drawing/2014/main" id="{60822C8C-A386-4CAF-803B-08C23EB609A1}"/>
              </a:ext>
            </a:extLst>
          </p:cNvPr>
          <p:cNvPicPr>
            <a:picLocks noChangeAspect="1"/>
          </p:cNvPicPr>
          <p:nvPr/>
        </p:nvPicPr>
        <p:blipFill>
          <a:blip r:embed="rId2"/>
          <a:stretch>
            <a:fillRect/>
          </a:stretch>
        </p:blipFill>
        <p:spPr>
          <a:xfrm>
            <a:off x="6220691" y="311149"/>
            <a:ext cx="4558145" cy="2806123"/>
          </a:xfrm>
          <a:prstGeom prst="rect">
            <a:avLst/>
          </a:prstGeom>
        </p:spPr>
      </p:pic>
    </p:spTree>
    <p:extLst>
      <p:ext uri="{BB962C8B-B14F-4D97-AF65-F5344CB8AC3E}">
        <p14:creationId xmlns:p14="http://schemas.microsoft.com/office/powerpoint/2010/main" val="319441488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FDB6A-DA50-489D-83CC-BF6E6C783FDB}"/>
              </a:ext>
            </a:extLst>
          </p:cNvPr>
          <p:cNvSpPr>
            <a:spLocks noGrp="1"/>
          </p:cNvSpPr>
          <p:nvPr>
            <p:ph type="title"/>
          </p:nvPr>
        </p:nvSpPr>
        <p:spPr/>
        <p:txBody>
          <a:bodyPr/>
          <a:lstStyle/>
          <a:p>
            <a:r>
              <a:rPr lang="en-GB" dirty="0"/>
              <a:t>Facts about Venus</a:t>
            </a:r>
          </a:p>
        </p:txBody>
      </p:sp>
      <p:sp>
        <p:nvSpPr>
          <p:cNvPr id="3" name="Content Placeholder 2">
            <a:extLst>
              <a:ext uri="{FF2B5EF4-FFF2-40B4-BE49-F238E27FC236}">
                <a16:creationId xmlns:a16="http://schemas.microsoft.com/office/drawing/2014/main" id="{28CB0096-CB14-4389-AA54-74234519FEB1}"/>
              </a:ext>
            </a:extLst>
          </p:cNvPr>
          <p:cNvSpPr>
            <a:spLocks noGrp="1"/>
          </p:cNvSpPr>
          <p:nvPr>
            <p:ph idx="1"/>
          </p:nvPr>
        </p:nvSpPr>
        <p:spPr>
          <a:xfrm>
            <a:off x="3075709" y="1732450"/>
            <a:ext cx="6373091" cy="1952860"/>
          </a:xfrm>
        </p:spPr>
        <p:txBody>
          <a:bodyPr>
            <a:normAutofit/>
          </a:bodyPr>
          <a:lstStyle/>
          <a:p>
            <a:r>
              <a:rPr lang="en-GB" dirty="0"/>
              <a:t>Venus is Earths ugly sister. Its size and structure are similar to Earths, but the air is poisonous and the surface is far too hot to support life. Venus spins around so slow that its “days” is longer than its “years”.</a:t>
            </a:r>
          </a:p>
        </p:txBody>
      </p:sp>
      <p:pic>
        <p:nvPicPr>
          <p:cNvPr id="4" name="Picture 3">
            <a:extLst>
              <a:ext uri="{FF2B5EF4-FFF2-40B4-BE49-F238E27FC236}">
                <a16:creationId xmlns:a16="http://schemas.microsoft.com/office/drawing/2014/main" id="{D758D327-2A07-48C9-B207-E9DABC740FD4}"/>
              </a:ext>
            </a:extLst>
          </p:cNvPr>
          <p:cNvPicPr>
            <a:picLocks noChangeAspect="1"/>
          </p:cNvPicPr>
          <p:nvPr/>
        </p:nvPicPr>
        <p:blipFill>
          <a:blip r:embed="rId2"/>
          <a:stretch>
            <a:fillRect/>
          </a:stretch>
        </p:blipFill>
        <p:spPr>
          <a:xfrm>
            <a:off x="3422073" y="3479801"/>
            <a:ext cx="4281054" cy="3027219"/>
          </a:xfrm>
          <a:prstGeom prst="rect">
            <a:avLst/>
          </a:prstGeom>
        </p:spPr>
      </p:pic>
    </p:spTree>
    <p:extLst>
      <p:ext uri="{BB962C8B-B14F-4D97-AF65-F5344CB8AC3E}">
        <p14:creationId xmlns:p14="http://schemas.microsoft.com/office/powerpoint/2010/main" val="20471023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EEB6F-0560-470E-A6DB-D5F2ACA13B06}"/>
              </a:ext>
            </a:extLst>
          </p:cNvPr>
          <p:cNvSpPr>
            <a:spLocks noGrp="1"/>
          </p:cNvSpPr>
          <p:nvPr>
            <p:ph type="title"/>
          </p:nvPr>
        </p:nvSpPr>
        <p:spPr/>
        <p:txBody>
          <a:bodyPr/>
          <a:lstStyle/>
          <a:p>
            <a:r>
              <a:rPr lang="en-GB" dirty="0"/>
              <a:t>THANK YOU FOR LISTENING</a:t>
            </a:r>
          </a:p>
        </p:txBody>
      </p:sp>
      <p:sp>
        <p:nvSpPr>
          <p:cNvPr id="3" name="Content Placeholder 2">
            <a:extLst>
              <a:ext uri="{FF2B5EF4-FFF2-40B4-BE49-F238E27FC236}">
                <a16:creationId xmlns:a16="http://schemas.microsoft.com/office/drawing/2014/main" id="{2B553DED-81DF-4101-9213-55C9C1975127}"/>
              </a:ext>
            </a:extLst>
          </p:cNvPr>
          <p:cNvSpPr>
            <a:spLocks noGrp="1"/>
          </p:cNvSpPr>
          <p:nvPr>
            <p:ph idx="1"/>
          </p:nvPr>
        </p:nvSpPr>
        <p:spPr/>
        <p:txBody>
          <a:bodyPr>
            <a:normAutofit/>
          </a:bodyPr>
          <a:lstStyle/>
          <a:p>
            <a:r>
              <a:rPr lang="en-GB" sz="3600" dirty="0"/>
              <a:t>FROM JAMES AND LACEY.</a:t>
            </a:r>
          </a:p>
        </p:txBody>
      </p:sp>
      <p:pic>
        <p:nvPicPr>
          <p:cNvPr id="4" name="Picture 3">
            <a:extLst>
              <a:ext uri="{FF2B5EF4-FFF2-40B4-BE49-F238E27FC236}">
                <a16:creationId xmlns:a16="http://schemas.microsoft.com/office/drawing/2014/main" id="{6EB925FA-64F5-4CC5-9E0E-47B54FD72C38}"/>
              </a:ext>
            </a:extLst>
          </p:cNvPr>
          <p:cNvPicPr>
            <a:picLocks noChangeAspect="1"/>
          </p:cNvPicPr>
          <p:nvPr/>
        </p:nvPicPr>
        <p:blipFill>
          <a:blip r:embed="rId2"/>
          <a:stretch>
            <a:fillRect/>
          </a:stretch>
        </p:blipFill>
        <p:spPr>
          <a:xfrm>
            <a:off x="2917998" y="3429000"/>
            <a:ext cx="4424911" cy="2213178"/>
          </a:xfrm>
          <a:prstGeom prst="rect">
            <a:avLst/>
          </a:prstGeom>
        </p:spPr>
      </p:pic>
    </p:spTree>
    <p:extLst>
      <p:ext uri="{BB962C8B-B14F-4D97-AF65-F5344CB8AC3E}">
        <p14:creationId xmlns:p14="http://schemas.microsoft.com/office/powerpoint/2010/main" val="23667530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0</TotalTime>
  <Words>348</Words>
  <Application>Microsoft Office PowerPoint</Application>
  <PresentationFormat>Widescreen</PresentationFormat>
  <Paragraphs>20</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Trebuchet MS</vt:lpstr>
      <vt:lpstr>Wingdings 3</vt:lpstr>
      <vt:lpstr>Facet</vt:lpstr>
      <vt:lpstr>Solar System</vt:lpstr>
      <vt:lpstr>What is a Solar System?</vt:lpstr>
      <vt:lpstr>Did You Know?</vt:lpstr>
      <vt:lpstr>Facts about Pluto!</vt:lpstr>
      <vt:lpstr>What is the Red Planet?</vt:lpstr>
      <vt:lpstr>Facts about Venus</vt:lpstr>
      <vt:lpstr>THANK YOU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2022-09-22T13:16:28Z</dcterms:created>
  <dcterms:modified xsi:type="dcterms:W3CDTF">2022-09-27T14:02:46Z</dcterms:modified>
</cp:coreProperties>
</file>