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sldIdLst>
    <p:sldId id="256" r:id="rId2"/>
    <p:sldId id="257" r:id="rId3"/>
    <p:sldId id="259" r:id="rId4"/>
    <p:sldId id="260"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0" d="100"/>
          <a:sy n="90" d="100"/>
        </p:scale>
        <p:origin x="16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1993280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562304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658730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AD372F-A008-4D71-A854-5996233EB26D}"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522651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AD372F-A008-4D71-A854-5996233EB26D}" type="datetimeFigureOut">
              <a:rPr lang="en-GB" smtClean="0"/>
              <a:t>10/03/2022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359977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AD372F-A008-4D71-A854-5996233EB26D}"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718832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AD372F-A008-4D71-A854-5996233EB26D}" type="datetimeFigureOut">
              <a:rPr lang="en-GB" smtClean="0"/>
              <a:t>10/03/2022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1695980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DAD372F-A008-4D71-A854-5996233EB26D}"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714404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DAD372F-A008-4D71-A854-5996233EB26D}"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3683289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32467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55162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26333669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164065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443472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39395800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AD372F-A008-4D71-A854-5996233EB26D}"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BF022-75BC-4286-9DF7-6C81335F72B7}" type="slidenum">
              <a:rPr lang="en-GB" smtClean="0"/>
              <a:t>‹#›</a:t>
            </a:fld>
            <a:endParaRPr lang="en-GB"/>
          </a:p>
        </p:txBody>
      </p:sp>
    </p:spTree>
    <p:extLst>
      <p:ext uri="{BB962C8B-B14F-4D97-AF65-F5344CB8AC3E}">
        <p14:creationId xmlns:p14="http://schemas.microsoft.com/office/powerpoint/2010/main" val="485428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DAD372F-A008-4D71-A854-5996233EB26D}" type="datetimeFigureOut">
              <a:rPr lang="en-GB" smtClean="0"/>
              <a:t>10/03/2022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9DBF022-75BC-4286-9DF7-6C81335F72B7}" type="slidenum">
              <a:rPr lang="en-GB" smtClean="0"/>
              <a:t>‹#›</a:t>
            </a:fld>
            <a:endParaRPr lang="en-GB"/>
          </a:p>
        </p:txBody>
      </p:sp>
    </p:spTree>
    <p:extLst>
      <p:ext uri="{BB962C8B-B14F-4D97-AF65-F5344CB8AC3E}">
        <p14:creationId xmlns:p14="http://schemas.microsoft.com/office/powerpoint/2010/main" val="4215589223"/>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 id="2147483755" r:id="rId14"/>
    <p:sldLayoutId id="2147483756" r:id="rId15"/>
    <p:sldLayoutId id="214748375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B52A6-AD3C-4E5C-891F-B4BA8DBC5A75}"/>
              </a:ext>
            </a:extLst>
          </p:cNvPr>
          <p:cNvSpPr>
            <a:spLocks noGrp="1"/>
          </p:cNvSpPr>
          <p:nvPr>
            <p:ph type="ctrTitle"/>
          </p:nvPr>
        </p:nvSpPr>
        <p:spPr/>
        <p:txBody>
          <a:bodyPr/>
          <a:lstStyle/>
          <a:p>
            <a:r>
              <a:rPr lang="en-GB" dirty="0"/>
              <a:t>WILLIAM MORRIS</a:t>
            </a:r>
          </a:p>
        </p:txBody>
      </p:sp>
      <p:sp>
        <p:nvSpPr>
          <p:cNvPr id="3" name="Subtitle 2">
            <a:extLst>
              <a:ext uri="{FF2B5EF4-FFF2-40B4-BE49-F238E27FC236}">
                <a16:creationId xmlns:a16="http://schemas.microsoft.com/office/drawing/2014/main" id="{6C35521B-913A-415B-82CC-49BE3D2BADC0}"/>
              </a:ext>
            </a:extLst>
          </p:cNvPr>
          <p:cNvSpPr>
            <a:spLocks noGrp="1"/>
          </p:cNvSpPr>
          <p:nvPr>
            <p:ph type="subTitle" idx="1"/>
          </p:nvPr>
        </p:nvSpPr>
        <p:spPr/>
        <p:txBody>
          <a:bodyPr>
            <a:normAutofit/>
          </a:bodyPr>
          <a:lstStyle/>
          <a:p>
            <a:r>
              <a:rPr lang="en-GB" sz="1800" dirty="0"/>
              <a:t>By Jack , </a:t>
            </a:r>
            <a:r>
              <a:rPr lang="en-GB" sz="1800" dirty="0" err="1"/>
              <a:t>Shivam</a:t>
            </a:r>
            <a:r>
              <a:rPr lang="en-GB" sz="1800" dirty="0"/>
              <a:t> and Brooke </a:t>
            </a:r>
          </a:p>
        </p:txBody>
      </p:sp>
      <p:pic>
        <p:nvPicPr>
          <p:cNvPr id="4" name="Picture 3">
            <a:extLst>
              <a:ext uri="{FF2B5EF4-FFF2-40B4-BE49-F238E27FC236}">
                <a16:creationId xmlns:a16="http://schemas.microsoft.com/office/drawing/2014/main" id="{9EDA14F4-6B00-4192-AA25-8ECA41F22CAD}"/>
              </a:ext>
            </a:extLst>
          </p:cNvPr>
          <p:cNvPicPr>
            <a:picLocks noChangeAspect="1"/>
          </p:cNvPicPr>
          <p:nvPr/>
        </p:nvPicPr>
        <p:blipFill>
          <a:blip r:embed="rId2"/>
          <a:stretch>
            <a:fillRect/>
          </a:stretch>
        </p:blipFill>
        <p:spPr>
          <a:xfrm>
            <a:off x="768626" y="848140"/>
            <a:ext cx="2761569" cy="3909390"/>
          </a:xfrm>
          <a:prstGeom prst="rect">
            <a:avLst/>
          </a:prstGeom>
        </p:spPr>
      </p:pic>
    </p:spTree>
    <p:extLst>
      <p:ext uri="{BB962C8B-B14F-4D97-AF65-F5344CB8AC3E}">
        <p14:creationId xmlns:p14="http://schemas.microsoft.com/office/powerpoint/2010/main" val="358102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63A0-A8B3-456B-84C0-7469E3F5A873}"/>
              </a:ext>
            </a:extLst>
          </p:cNvPr>
          <p:cNvSpPr>
            <a:spLocks noGrp="1"/>
          </p:cNvSpPr>
          <p:nvPr>
            <p:ph type="title"/>
          </p:nvPr>
        </p:nvSpPr>
        <p:spPr/>
        <p:txBody>
          <a:bodyPr/>
          <a:lstStyle/>
          <a:p>
            <a:r>
              <a:rPr lang="en-GB" dirty="0"/>
              <a:t>Birth and Death</a:t>
            </a:r>
          </a:p>
        </p:txBody>
      </p:sp>
      <p:sp>
        <p:nvSpPr>
          <p:cNvPr id="3" name="Content Placeholder 2">
            <a:extLst>
              <a:ext uri="{FF2B5EF4-FFF2-40B4-BE49-F238E27FC236}">
                <a16:creationId xmlns:a16="http://schemas.microsoft.com/office/drawing/2014/main" id="{E0C73ED0-3FEF-49DE-8524-D64BE7455831}"/>
              </a:ext>
            </a:extLst>
          </p:cNvPr>
          <p:cNvSpPr>
            <a:spLocks noGrp="1"/>
          </p:cNvSpPr>
          <p:nvPr>
            <p:ph idx="1"/>
          </p:nvPr>
        </p:nvSpPr>
        <p:spPr>
          <a:xfrm>
            <a:off x="677334" y="2160589"/>
            <a:ext cx="8596668" cy="1268411"/>
          </a:xfrm>
        </p:spPr>
        <p:txBody>
          <a:bodyPr/>
          <a:lstStyle/>
          <a:p>
            <a:pPr marL="0" indent="0">
              <a:buNone/>
            </a:pPr>
            <a:r>
              <a:rPr lang="en-GB" dirty="0"/>
              <a:t>William Morris was born in 1834 and died in the 3</a:t>
            </a:r>
            <a:r>
              <a:rPr lang="en-GB" baseline="30000" dirty="0"/>
              <a:t>rd</a:t>
            </a:r>
            <a:r>
              <a:rPr lang="en-GB" dirty="0"/>
              <a:t> of October 1896 at the age of 65. When he died the doctor said that he carried out the work of 10 men in his lifetime. When he was a child he was going to be a priest but instead he became a designer. He also had 8 siblings when he was a child.</a:t>
            </a:r>
          </a:p>
        </p:txBody>
      </p:sp>
    </p:spTree>
    <p:extLst>
      <p:ext uri="{BB962C8B-B14F-4D97-AF65-F5344CB8AC3E}">
        <p14:creationId xmlns:p14="http://schemas.microsoft.com/office/powerpoint/2010/main" val="178182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D299-6C38-4B28-A5F4-AB90470426E8}"/>
              </a:ext>
            </a:extLst>
          </p:cNvPr>
          <p:cNvSpPr>
            <a:spLocks noGrp="1"/>
          </p:cNvSpPr>
          <p:nvPr>
            <p:ph type="title"/>
          </p:nvPr>
        </p:nvSpPr>
        <p:spPr/>
        <p:txBody>
          <a:bodyPr/>
          <a:lstStyle/>
          <a:p>
            <a:r>
              <a:rPr lang="en-GB" dirty="0"/>
              <a:t>Who was he?</a:t>
            </a:r>
          </a:p>
        </p:txBody>
      </p:sp>
      <p:sp>
        <p:nvSpPr>
          <p:cNvPr id="3" name="Content Placeholder 2">
            <a:extLst>
              <a:ext uri="{FF2B5EF4-FFF2-40B4-BE49-F238E27FC236}">
                <a16:creationId xmlns:a16="http://schemas.microsoft.com/office/drawing/2014/main" id="{8C61B712-DA5E-47C2-8870-3CB6A2F0BC0F}"/>
              </a:ext>
            </a:extLst>
          </p:cNvPr>
          <p:cNvSpPr>
            <a:spLocks noGrp="1"/>
          </p:cNvSpPr>
          <p:nvPr>
            <p:ph idx="1"/>
          </p:nvPr>
        </p:nvSpPr>
        <p:spPr/>
        <p:txBody>
          <a:bodyPr/>
          <a:lstStyle/>
          <a:p>
            <a:pPr marL="0" indent="0">
              <a:buNone/>
            </a:pPr>
            <a:r>
              <a:rPr lang="en-GB" dirty="0"/>
              <a:t>He was trained to be architect at Oxford University. His friends were architects and poets. Two of them were called Rossetti and Phillip Webb. He made curtains, carpets, wallpaper, tiles, stained glass, tableware and tapestries. His designs were about Nature and they were repeated patterns.</a:t>
            </a:r>
          </a:p>
        </p:txBody>
      </p:sp>
    </p:spTree>
    <p:extLst>
      <p:ext uri="{BB962C8B-B14F-4D97-AF65-F5344CB8AC3E}">
        <p14:creationId xmlns:p14="http://schemas.microsoft.com/office/powerpoint/2010/main" val="4282840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6D5C7-CBB1-4E4B-9DD8-76EDEF5ADE67}"/>
              </a:ext>
            </a:extLst>
          </p:cNvPr>
          <p:cNvSpPr>
            <a:spLocks noGrp="1"/>
          </p:cNvSpPr>
          <p:nvPr>
            <p:ph type="title"/>
          </p:nvPr>
        </p:nvSpPr>
        <p:spPr/>
        <p:txBody>
          <a:bodyPr/>
          <a:lstStyle/>
          <a:p>
            <a:r>
              <a:rPr lang="en-GB" dirty="0"/>
              <a:t>Where Did He Live?</a:t>
            </a:r>
          </a:p>
        </p:txBody>
      </p:sp>
      <p:sp>
        <p:nvSpPr>
          <p:cNvPr id="3" name="Content Placeholder 2">
            <a:extLst>
              <a:ext uri="{FF2B5EF4-FFF2-40B4-BE49-F238E27FC236}">
                <a16:creationId xmlns:a16="http://schemas.microsoft.com/office/drawing/2014/main" id="{A05B93E1-BC5D-4D01-885A-4AE13CCF46A1}"/>
              </a:ext>
            </a:extLst>
          </p:cNvPr>
          <p:cNvSpPr>
            <a:spLocks noGrp="1"/>
          </p:cNvSpPr>
          <p:nvPr>
            <p:ph idx="1"/>
          </p:nvPr>
        </p:nvSpPr>
        <p:spPr/>
        <p:txBody>
          <a:bodyPr/>
          <a:lstStyle/>
          <a:p>
            <a:pPr marL="0" indent="0">
              <a:buNone/>
            </a:pPr>
            <a:r>
              <a:rPr lang="en-GB" dirty="0"/>
              <a:t>William lived in the Red House and Phillip Webb made it with him. He and his wife named Jane </a:t>
            </a:r>
            <a:r>
              <a:rPr lang="en-GB" dirty="0" err="1"/>
              <a:t>Burdan</a:t>
            </a:r>
            <a:r>
              <a:rPr lang="en-GB" dirty="0"/>
              <a:t> live with him at the Red House. His house is 10 miles from central London. His company is called Morris and Co.</a:t>
            </a:r>
          </a:p>
        </p:txBody>
      </p:sp>
    </p:spTree>
    <p:extLst>
      <p:ext uri="{BB962C8B-B14F-4D97-AF65-F5344CB8AC3E}">
        <p14:creationId xmlns:p14="http://schemas.microsoft.com/office/powerpoint/2010/main" val="410735432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56</TotalTime>
  <Words>190</Words>
  <Application>Microsoft Office PowerPoint</Application>
  <PresentationFormat>Widescreen</PresentationFormat>
  <Paragraphs>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Trebuchet MS</vt:lpstr>
      <vt:lpstr>Wingdings 3</vt:lpstr>
      <vt:lpstr>Facet</vt:lpstr>
      <vt:lpstr>WILLIAM MORRIS</vt:lpstr>
      <vt:lpstr>Birth and Death</vt:lpstr>
      <vt:lpstr>Who was he?</vt:lpstr>
      <vt:lpstr>Where Did He Live?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Martin</dc:creator>
  <cp:lastModifiedBy>Lucy Wood</cp:lastModifiedBy>
  <cp:revision>11</cp:revision>
  <dcterms:created xsi:type="dcterms:W3CDTF">2022-03-08T14:50:04Z</dcterms:created>
  <dcterms:modified xsi:type="dcterms:W3CDTF">2022-03-10T16:01:04Z</dcterms:modified>
</cp:coreProperties>
</file>