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779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190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845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223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49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403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441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102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201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157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73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FB480-3689-4580-87DC-C8B2069B4A98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ADD72-4EED-4C8B-997B-112EBC256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200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196752"/>
            <a:ext cx="7772400" cy="1470025"/>
          </a:xfr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IE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Diary Writing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682" y="2852936"/>
            <a:ext cx="3487446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183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n-IE" b="1" dirty="0" smtClean="0">
                <a:latin typeface="Comic Sans MS" panose="030F0702030302020204" pitchFamily="66" charset="0"/>
              </a:rPr>
              <a:t>What is a diary? </a:t>
            </a:r>
            <a:endParaRPr lang="en-US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E" sz="3600" dirty="0" smtClean="0">
                <a:latin typeface="Comic Sans MS" panose="030F0702030302020204" pitchFamily="66" charset="0"/>
              </a:rPr>
              <a:t>A piece of writing that tells us about what you were doing or feeling at a certain </a:t>
            </a:r>
            <a:r>
              <a:rPr lang="en-IE" sz="3600" smtClean="0">
                <a:latin typeface="Comic Sans MS" panose="030F0702030302020204" pitchFamily="66" charset="0"/>
              </a:rPr>
              <a:t>time.</a:t>
            </a:r>
          </a:p>
          <a:p>
            <a:pPr marL="0" indent="0">
              <a:buNone/>
            </a:pPr>
            <a:endParaRPr lang="en-IE" sz="3600" dirty="0" smtClean="0">
              <a:latin typeface="Comic Sans MS" panose="030F0702030302020204" pitchFamily="66" charset="0"/>
            </a:endParaRPr>
          </a:p>
          <a:p>
            <a:r>
              <a:rPr lang="en-IE" sz="3600" dirty="0" smtClean="0">
                <a:latin typeface="Comic Sans MS" panose="030F0702030302020204" pitchFamily="66" charset="0"/>
              </a:rPr>
              <a:t>It is a way to record your thoughts. </a:t>
            </a:r>
            <a:endParaRPr lang="en-US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625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858218"/>
          </a:xfrm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IE" dirty="0" smtClean="0"/>
              <a:t>Imagine you are a child in Viking times…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5" y="2780928"/>
            <a:ext cx="3382963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571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IE" dirty="0" smtClean="0">
                <a:latin typeface="Comic Sans MS" panose="030F0702030302020204" pitchFamily="66" charset="0"/>
              </a:rPr>
              <a:t>You work hard every day!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IE" dirty="0" smtClean="0">
                <a:latin typeface="Comic Sans MS" panose="030F0702030302020204" pitchFamily="66" charset="0"/>
              </a:rPr>
              <a:t>You wake up </a:t>
            </a:r>
            <a:r>
              <a:rPr lang="en-IE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really early </a:t>
            </a:r>
            <a:r>
              <a:rPr lang="en-IE" dirty="0" smtClean="0">
                <a:latin typeface="Comic Sans MS" panose="030F0702030302020204" pitchFamily="66" charset="0"/>
              </a:rPr>
              <a:t>in the morning to feed the animals and help your parents to </a:t>
            </a:r>
            <a:r>
              <a:rPr lang="en-IE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milk the cows </a:t>
            </a:r>
            <a:r>
              <a:rPr lang="en-IE" dirty="0" smtClean="0">
                <a:latin typeface="Comic Sans MS" panose="030F0702030302020204" pitchFamily="66" charset="0"/>
              </a:rPr>
              <a:t>and </a:t>
            </a:r>
            <a:r>
              <a:rPr lang="en-IE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collect eggs</a:t>
            </a:r>
            <a:r>
              <a:rPr lang="en-IE" dirty="0" smtClean="0">
                <a:latin typeface="Comic Sans MS" panose="030F0702030302020204" pitchFamily="66" charset="0"/>
              </a:rPr>
              <a:t> from the chickens</a:t>
            </a:r>
            <a:r>
              <a:rPr lang="en-IE" dirty="0" smtClean="0"/>
              <a:t>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150" y="3700586"/>
            <a:ext cx="2154327" cy="2154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00586"/>
            <a:ext cx="2444750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788" y="3861048"/>
            <a:ext cx="3676650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5210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n-IE" dirty="0" smtClean="0">
                <a:latin typeface="Comic Sans MS" panose="030F0702030302020204" pitchFamily="66" charset="0"/>
              </a:rPr>
              <a:t>You only eat two meals a day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167" y="4779074"/>
            <a:ext cx="6317658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1844824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3200" dirty="0" smtClean="0">
                <a:latin typeface="Comic Sans MS" panose="030F0702030302020204" pitchFamily="66" charset="0"/>
              </a:rPr>
              <a:t>Everything you eat you make from scratch or kill it yourself</a:t>
            </a:r>
            <a:r>
              <a:rPr lang="en-IE" dirty="0" smtClean="0"/>
              <a:t>.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22042"/>
            <a:ext cx="3554413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6040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en-IE" dirty="0" smtClean="0"/>
              <a:t>You work hard all day long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88" y="4905783"/>
            <a:ext cx="4951532" cy="1952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88" y="1444909"/>
            <a:ext cx="2590800" cy="319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575228"/>
            <a:ext cx="2298700" cy="308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779" y="4505325"/>
            <a:ext cx="2352675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997" y="1575228"/>
            <a:ext cx="1298240" cy="272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532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n-IE" dirty="0" smtClean="0">
                <a:latin typeface="Comic Sans MS" panose="030F0702030302020204" pitchFamily="66" charset="0"/>
              </a:rPr>
              <a:t>Not much time for play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IE" dirty="0" smtClean="0">
                <a:latin typeface="Comic Sans MS" panose="030F0702030302020204" pitchFamily="66" charset="0"/>
              </a:rPr>
              <a:t>But when you’ve finished your work..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58647"/>
            <a:ext cx="3946511" cy="251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5085184"/>
            <a:ext cx="7056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3000" dirty="0" smtClean="0">
                <a:latin typeface="Comic Sans MS" panose="030F0702030302020204" pitchFamily="66" charset="0"/>
              </a:rPr>
              <a:t>Or listen to stories  about history and religion</a:t>
            </a:r>
            <a:r>
              <a:rPr lang="en-I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836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en-IE" dirty="0" smtClean="0">
                <a:latin typeface="Comic Sans MS" panose="030F0702030302020204" pitchFamily="66" charset="0"/>
              </a:rPr>
              <a:t>You live in a longhouse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381" y="2253698"/>
            <a:ext cx="4499238" cy="3218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6219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en-IE" b="1" dirty="0" smtClean="0">
                <a:latin typeface="Comic Sans MS" panose="030F0702030302020204" pitchFamily="66" charset="0"/>
              </a:rPr>
              <a:t>You wore </a:t>
            </a:r>
            <a:endParaRPr lang="en-US" b="1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83632"/>
            <a:ext cx="1572904" cy="3310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31356"/>
            <a:ext cx="1506537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41168"/>
            <a:ext cx="1920875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057" y="4967419"/>
            <a:ext cx="2175763" cy="1742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850" y="1628800"/>
            <a:ext cx="1908175" cy="235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46" y="1641732"/>
            <a:ext cx="2234805" cy="248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967419"/>
            <a:ext cx="2173747" cy="1742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344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642194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I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Write a diary entry about your day.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/>
          <a:lstStyle/>
          <a:p>
            <a:r>
              <a:rPr lang="en-IE" dirty="0" smtClean="0"/>
              <a:t>What you did in the morning.</a:t>
            </a:r>
          </a:p>
          <a:p>
            <a:endParaRPr lang="en-IE" dirty="0"/>
          </a:p>
          <a:p>
            <a:r>
              <a:rPr lang="en-IE" dirty="0" smtClean="0"/>
              <a:t>What you did in the middle of the day.</a:t>
            </a:r>
          </a:p>
          <a:p>
            <a:endParaRPr lang="en-IE" dirty="0"/>
          </a:p>
          <a:p>
            <a:r>
              <a:rPr lang="en-IE" dirty="0" smtClean="0"/>
              <a:t>What you did in the evening (after work).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361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I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You should say..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IE" sz="2600" u="sng" dirty="0" smtClean="0">
                <a:latin typeface="Comic Sans MS" panose="030F0702030302020204" pitchFamily="66" charset="0"/>
              </a:rPr>
              <a:t>What you have been doing.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E" sz="26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This morning I have been working hard helping mom to feed the chickens</a:t>
            </a:r>
            <a:r>
              <a:rPr lang="en-IE" sz="2600" dirty="0" smtClean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IE" sz="2600" u="sng" dirty="0" smtClean="0">
                <a:latin typeface="Comic Sans MS" panose="030F0702030302020204" pitchFamily="66" charset="0"/>
              </a:rPr>
              <a:t>How you are feeling.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E" sz="2600" dirty="0" smtClean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I am happy today because I practiced my fighting with my cousin. I am getting really good.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IE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 am tired, I worked hard all day weaving baskets. 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295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IE" sz="5400" b="1" dirty="0" smtClean="0">
                <a:latin typeface="Comic Sans MS" panose="030F0702030302020204" pitchFamily="66" charset="0"/>
              </a:rPr>
              <a:t>You should use.</a:t>
            </a:r>
            <a:endParaRPr lang="en-US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IE" sz="2600" u="sng" dirty="0" smtClean="0">
                <a:latin typeface="Comic Sans MS" panose="030F0702030302020204" pitchFamily="66" charset="0"/>
              </a:rPr>
              <a:t>‘I’ , ‘we’ </a:t>
            </a:r>
            <a:r>
              <a:rPr lang="en-IE" sz="2600" dirty="0" smtClean="0">
                <a:latin typeface="Comic Sans MS" panose="030F0702030302020204" pitchFamily="66" charset="0"/>
              </a:rPr>
              <a:t>: You are talking about yourself.</a:t>
            </a:r>
          </a:p>
          <a:p>
            <a:pPr>
              <a:lnSpc>
                <a:spcPct val="170000"/>
              </a:lnSpc>
            </a:pPr>
            <a:r>
              <a:rPr lang="en-IE" sz="2600" u="sng" dirty="0" smtClean="0">
                <a:latin typeface="Comic Sans MS" panose="030F0702030302020204" pitchFamily="66" charset="0"/>
              </a:rPr>
              <a:t>Verbs: </a:t>
            </a:r>
            <a:r>
              <a:rPr lang="en-IE" sz="2600" dirty="0" smtClean="0">
                <a:latin typeface="Comic Sans MS" panose="030F0702030302020204" pitchFamily="66" charset="0"/>
              </a:rPr>
              <a:t>Walked, worked, jumped, fought, ate, slept. </a:t>
            </a:r>
          </a:p>
          <a:p>
            <a:pPr>
              <a:lnSpc>
                <a:spcPct val="170000"/>
              </a:lnSpc>
            </a:pPr>
            <a:r>
              <a:rPr lang="en-IE" sz="2600" dirty="0" smtClean="0">
                <a:latin typeface="Comic Sans MS" panose="030F0702030302020204" pitchFamily="66" charset="0"/>
              </a:rPr>
              <a:t>Examples of events that happened during your day.</a:t>
            </a:r>
          </a:p>
          <a:p>
            <a:pPr>
              <a:lnSpc>
                <a:spcPct val="170000"/>
              </a:lnSpc>
            </a:pPr>
            <a:r>
              <a:rPr lang="en-IE" sz="2600" dirty="0" smtClean="0">
                <a:latin typeface="Comic Sans MS" panose="030F0702030302020204" pitchFamily="66" charset="0"/>
              </a:rPr>
              <a:t>Remember you are pretending to be a Viking child! </a:t>
            </a:r>
            <a:endParaRPr lang="en-US" sz="2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5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6632"/>
            <a:ext cx="9036496" cy="67413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IE" sz="2600" u="sng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Dear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diary,  </a:t>
            </a:r>
            <a:endParaRPr lang="en-IE" sz="2600" dirty="0" smtClean="0">
              <a:solidFill>
                <a:schemeClr val="bg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As usual this morning,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I woke up at 6 o’clock.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My first job was to help mum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feed the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chickens then we worked in the vegetable garden.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We worked hard for two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hours so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I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was very grateful to eat the porridge mum made on the fire.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  It was delicious!</a:t>
            </a:r>
          </a:p>
          <a:p>
            <a:pPr marL="0" indent="0">
              <a:buNone/>
            </a:pP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This afternoon, I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spent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my time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making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a new dress for my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mother -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I hope she likes it. My hands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were very tired afterwards but then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I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had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to help my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auntie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to weave some baskets.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There’s always something to be done.</a:t>
            </a:r>
            <a:endParaRPr lang="en-IE" sz="2600" dirty="0" smtClean="0">
              <a:solidFill>
                <a:schemeClr val="bg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After a busy day, I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am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now getting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ready to go to sleep.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Dinner was delicious -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wild boar and cabbage.  Luckily, dad and my brother had killed a wild boar when they were out hunting yesterday so we’ll eat like gods for the next few days.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IE" sz="2600" dirty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It was great to have a lovely full tummy. I then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played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‘</a:t>
            </a:r>
            <a:r>
              <a:rPr lang="en-IE" sz="2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Kingy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bats’ with my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brother.  I beat him! </a:t>
            </a:r>
            <a:r>
              <a:rPr lang="en-IE" sz="2600" dirty="0" err="1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Haha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!</a:t>
            </a:r>
          </a:p>
          <a:p>
            <a:pPr marL="0" indent="0">
              <a:buNone/>
            </a:pP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 I’m laying on the sheepskin blanket that I made whilst Dad uncle tell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stories about Thor beside the fire.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The wind may be whistling outside but it’s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so </a:t>
            </a:r>
            <a:r>
              <a:rPr lang="en-IE" sz="2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cosy here by the fire</a:t>
            </a:r>
            <a:r>
              <a:rPr lang="en-IE" sz="28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.   Goodnight.  </a:t>
            </a:r>
            <a:endParaRPr lang="en-IE" sz="2800" dirty="0" smtClean="0">
              <a:solidFill>
                <a:schemeClr val="bg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702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F9B639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499</Words>
  <Application>Microsoft Office PowerPoint</Application>
  <PresentationFormat>On-screen Show (4:3)</PresentationFormat>
  <Paragraphs>39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Comic Sans MS</vt:lpstr>
      <vt:lpstr>Wingdings</vt:lpstr>
      <vt:lpstr>Office Theme</vt:lpstr>
      <vt:lpstr>Diary Writing</vt:lpstr>
      <vt:lpstr>What is a diary? </vt:lpstr>
      <vt:lpstr>Imagine you are a child in Viking times…</vt:lpstr>
      <vt:lpstr>You work hard every day!</vt:lpstr>
      <vt:lpstr>You only eat two meals a day</vt:lpstr>
      <vt:lpstr>You work hard all day long</vt:lpstr>
      <vt:lpstr>Not much time for play</vt:lpstr>
      <vt:lpstr>You live in a longhouse</vt:lpstr>
      <vt:lpstr>You wore </vt:lpstr>
      <vt:lpstr>Write a diary entry about your day.</vt:lpstr>
      <vt:lpstr>You should say..</vt:lpstr>
      <vt:lpstr>You should use.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</dc:creator>
  <cp:lastModifiedBy>Barn Owls</cp:lastModifiedBy>
  <cp:revision>16</cp:revision>
  <dcterms:created xsi:type="dcterms:W3CDTF">2014-03-03T19:27:20Z</dcterms:created>
  <dcterms:modified xsi:type="dcterms:W3CDTF">2021-02-07T17:42:53Z</dcterms:modified>
</cp:coreProperties>
</file>