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2/1/2021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882472C-DBCE-4C18-9551-6A5DADEDCB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1452413"/>
            <a:ext cx="7766936" cy="1646302"/>
          </a:xfrm>
        </p:spPr>
        <p:txBody>
          <a:bodyPr/>
          <a:lstStyle/>
          <a:p>
            <a:r>
              <a:rPr lang="en-GB" dirty="0"/>
              <a:t>VIKINGS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75A886E-C96F-46F5-A030-86068A81626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dirty="0"/>
              <a:t>ANGRY WARRIORS</a:t>
            </a:r>
          </a:p>
        </p:txBody>
      </p:sp>
    </p:spTree>
    <p:extLst>
      <p:ext uri="{BB962C8B-B14F-4D97-AF65-F5344CB8AC3E}">
        <p14:creationId xmlns:p14="http://schemas.microsoft.com/office/powerpoint/2010/main" val="20254964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9A56E063-BB03-42F3-B47F-9DEA7E0C0EC7}"/>
              </a:ext>
            </a:extLst>
          </p:cNvPr>
          <p:cNvSpPr txBox="1"/>
          <p:nvPr/>
        </p:nvSpPr>
        <p:spPr>
          <a:xfrm>
            <a:off x="291549" y="251791"/>
            <a:ext cx="752723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WHO WERE THE VIKINGS?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8A40B488-132E-424A-A240-57C30A139AC5}"/>
              </a:ext>
            </a:extLst>
          </p:cNvPr>
          <p:cNvSpPr txBox="1"/>
          <p:nvPr/>
        </p:nvSpPr>
        <p:spPr>
          <a:xfrm>
            <a:off x="291549" y="1325217"/>
            <a:ext cx="887895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Their name means </a:t>
            </a:r>
            <a:r>
              <a:rPr lang="en-GB" sz="2400" dirty="0"/>
              <a:t>pirate raiders </a:t>
            </a:r>
            <a:r>
              <a:rPr lang="en-GB" sz="2400" dirty="0" smtClean="0"/>
              <a:t>and they</a:t>
            </a:r>
            <a:r>
              <a:rPr lang="en-GB" sz="2400" dirty="0" smtClean="0"/>
              <a:t> </a:t>
            </a:r>
            <a:r>
              <a:rPr lang="en-GB" sz="2400" dirty="0"/>
              <a:t>were ruthless </a:t>
            </a:r>
            <a:r>
              <a:rPr lang="en-GB" sz="2400" dirty="0" smtClean="0"/>
              <a:t>explorers.  They </a:t>
            </a:r>
            <a:r>
              <a:rPr lang="en-GB" sz="2400" dirty="0"/>
              <a:t>travelled to Britain to have war against the </a:t>
            </a:r>
            <a:r>
              <a:rPr lang="en-GB" sz="2400" dirty="0"/>
              <a:t>B</a:t>
            </a:r>
            <a:r>
              <a:rPr lang="en-GB" sz="2400" dirty="0" smtClean="0"/>
              <a:t>ritish </a:t>
            </a:r>
            <a:r>
              <a:rPr lang="en-GB" sz="2400" dirty="0"/>
              <a:t>people.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82D68D2-FDAC-470B-8A09-B5537B95CC0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3043" y="2576393"/>
            <a:ext cx="3897537" cy="2671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0718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E1D33222-AE4C-4B82-A3C9-D745FC9530C4}"/>
              </a:ext>
            </a:extLst>
          </p:cNvPr>
          <p:cNvSpPr txBox="1"/>
          <p:nvPr/>
        </p:nvSpPr>
        <p:spPr>
          <a:xfrm>
            <a:off x="185531" y="278295"/>
            <a:ext cx="8689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WHEN WERE THE VIKINGS IN BRITAIN?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256C3AE0-2A7D-44C4-96EF-40CD304CF04C}"/>
              </a:ext>
            </a:extLst>
          </p:cNvPr>
          <p:cNvSpPr txBox="1"/>
          <p:nvPr/>
        </p:nvSpPr>
        <p:spPr>
          <a:xfrm>
            <a:off x="185531" y="1206142"/>
            <a:ext cx="895847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 Vikings were in Britain at around 793 AD to 1066 AD in Great Britain. </a:t>
            </a:r>
          </a:p>
        </p:txBody>
      </p:sp>
    </p:spTree>
    <p:extLst>
      <p:ext uri="{BB962C8B-B14F-4D97-AF65-F5344CB8AC3E}">
        <p14:creationId xmlns:p14="http://schemas.microsoft.com/office/powerpoint/2010/main" val="1610860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2898C72E-1ADF-40F6-B825-C5F2C3B05FBD}"/>
              </a:ext>
            </a:extLst>
          </p:cNvPr>
          <p:cNvSpPr txBox="1"/>
          <p:nvPr/>
        </p:nvSpPr>
        <p:spPr>
          <a:xfrm>
            <a:off x="349623" y="363071"/>
            <a:ext cx="79203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WHERE DID THEY COME FROM AND HOW DID THEY GET THERE?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xmlns="" id="{FF26D3A6-8789-4391-807F-7AF47ED188D7}"/>
              </a:ext>
            </a:extLst>
          </p:cNvPr>
          <p:cNvSpPr txBox="1"/>
          <p:nvPr/>
        </p:nvSpPr>
        <p:spPr>
          <a:xfrm>
            <a:off x="349623" y="2164976"/>
            <a:ext cx="84850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They came from Scandinavia </a:t>
            </a:r>
            <a:r>
              <a:rPr lang="en-GB" sz="2800" dirty="0" smtClean="0"/>
              <a:t>(which </a:t>
            </a:r>
            <a:r>
              <a:rPr lang="en-GB" sz="2800" dirty="0"/>
              <a:t>is Sweden, Denmark, </a:t>
            </a:r>
            <a:r>
              <a:rPr lang="en-GB" sz="2800" dirty="0" smtClean="0"/>
              <a:t>Norway) </a:t>
            </a:r>
            <a:r>
              <a:rPr lang="en-GB" sz="2800" dirty="0"/>
              <a:t>and they travelled in Viking </a:t>
            </a:r>
            <a:r>
              <a:rPr lang="en-GB" sz="2800" dirty="0" err="1" smtClean="0"/>
              <a:t>longships</a:t>
            </a:r>
            <a:r>
              <a:rPr lang="en-GB" sz="2800" dirty="0" smtClean="0"/>
              <a:t>.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7782303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3168DFDB-A5DE-4B9C-914C-72BC5A46344F}"/>
              </a:ext>
            </a:extLst>
          </p:cNvPr>
          <p:cNvSpPr txBox="1"/>
          <p:nvPr/>
        </p:nvSpPr>
        <p:spPr>
          <a:xfrm>
            <a:off x="318052" y="265043"/>
            <a:ext cx="79910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DID YOU KNOW ?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EAD31F41-AA3F-4274-A205-3EDC5C9C29D3}"/>
              </a:ext>
            </a:extLst>
          </p:cNvPr>
          <p:cNvSpPr txBox="1"/>
          <p:nvPr/>
        </p:nvSpPr>
        <p:spPr>
          <a:xfrm>
            <a:off x="318052" y="1417983"/>
            <a:ext cx="887895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Only rich men had wives no poor men did have them, only rich men. </a:t>
            </a:r>
          </a:p>
        </p:txBody>
      </p:sp>
    </p:spTree>
    <p:extLst>
      <p:ext uri="{BB962C8B-B14F-4D97-AF65-F5344CB8AC3E}">
        <p14:creationId xmlns:p14="http://schemas.microsoft.com/office/powerpoint/2010/main" val="8883901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BCF060F7-8AD5-40B8-BD2F-C886B77A713C}"/>
              </a:ext>
            </a:extLst>
          </p:cNvPr>
          <p:cNvSpPr txBox="1"/>
          <p:nvPr/>
        </p:nvSpPr>
        <p:spPr>
          <a:xfrm>
            <a:off x="225287" y="742122"/>
            <a:ext cx="89187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/>
              <a:t>THANKS FOR WATCHING !</a:t>
            </a:r>
          </a:p>
        </p:txBody>
      </p:sp>
    </p:spTree>
    <p:extLst>
      <p:ext uri="{BB962C8B-B14F-4D97-AF65-F5344CB8AC3E}">
        <p14:creationId xmlns:p14="http://schemas.microsoft.com/office/powerpoint/2010/main" val="132869288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83</TotalTime>
  <Words>110</Words>
  <Application>Microsoft Office PowerPoint</Application>
  <PresentationFormat>Widescreen</PresentationFormat>
  <Paragraphs>11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VIKINGS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VIKINGS</dc:title>
  <dc:creator>Billy-George Burwell</dc:creator>
  <cp:lastModifiedBy>Lucy Wood</cp:lastModifiedBy>
  <cp:revision>13</cp:revision>
  <dcterms:created xsi:type="dcterms:W3CDTF">2021-01-28T13:41:19Z</dcterms:created>
  <dcterms:modified xsi:type="dcterms:W3CDTF">2021-02-01T12:17:26Z</dcterms:modified>
</cp:coreProperties>
</file>