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52" d="100"/>
          <a:sy n="52" d="100"/>
        </p:scale>
        <p:origin x="53" y="10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9/29/2022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9/29/2022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A06BFF-6852-4EAF-84BD-3AFB50E93CD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8800" dirty="0"/>
              <a:t>Space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3C3CFD9-3460-40CD-A999-6A60481CA7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13034" y="3628501"/>
            <a:ext cx="9007366" cy="689500"/>
          </a:xfrm>
        </p:spPr>
        <p:txBody>
          <a:bodyPr>
            <a:normAutofit/>
          </a:bodyPr>
          <a:lstStyle/>
          <a:p>
            <a:pPr algn="ctr"/>
            <a:r>
              <a:rPr lang="en-GB" sz="3200" dirty="0"/>
              <a:t>The spectacular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C68580-B43D-4BB8-AC30-49D7FC8391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522" y="1364974"/>
            <a:ext cx="3949148" cy="311426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925A8A6-88CB-4437-BD99-CA198799FA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6349" y="583096"/>
            <a:ext cx="3684104" cy="3896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0882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B9C5B1-2DB3-4E32-BE10-09286295F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764373"/>
            <a:ext cx="10820400" cy="1293028"/>
          </a:xfrm>
        </p:spPr>
        <p:txBody>
          <a:bodyPr/>
          <a:lstStyle/>
          <a:p>
            <a:pPr algn="ctr"/>
            <a:r>
              <a:rPr lang="en-GB" b="1" u="sng" dirty="0"/>
              <a:t>The planets in order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3CA2A-180E-4D32-8725-AA35D3C1D4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686910"/>
            <a:ext cx="10820400" cy="4531776"/>
          </a:xfrm>
        </p:spPr>
        <p:txBody>
          <a:bodyPr/>
          <a:lstStyle/>
          <a:p>
            <a:r>
              <a:rPr lang="en-GB" dirty="0"/>
              <a:t>The thing that gives us daylight is the SUN which is a star .</a:t>
            </a:r>
          </a:p>
          <a:p>
            <a:r>
              <a:rPr lang="en-GB" dirty="0"/>
              <a:t>The very next planet is Mercury the closest planet to the sun .</a:t>
            </a:r>
          </a:p>
          <a:p>
            <a:r>
              <a:rPr lang="en-GB" dirty="0"/>
              <a:t>The next planet is venues the closest planet to Earth .</a:t>
            </a:r>
          </a:p>
          <a:p>
            <a:r>
              <a:rPr lang="en-GB" dirty="0"/>
              <a:t>The next planet we should all know is Earth the planet we live on with oxygen and water to live .</a:t>
            </a:r>
          </a:p>
          <a:p>
            <a:r>
              <a:rPr lang="en-GB" dirty="0"/>
              <a:t>Mars is the very next planet in our Solar System and it is very hot !</a:t>
            </a:r>
          </a:p>
          <a:p>
            <a:r>
              <a:rPr lang="en-GB" dirty="0"/>
              <a:t>Jupiter the next planet but the first gas planet yet and one of the biggest !</a:t>
            </a:r>
          </a:p>
          <a:p>
            <a:r>
              <a:rPr lang="en-GB" dirty="0"/>
              <a:t>Saturn is another gas planet in our solar system with water ice rings .</a:t>
            </a:r>
          </a:p>
          <a:p>
            <a:r>
              <a:rPr lang="en-GB" dirty="0"/>
              <a:t>Uranus is again another gas planet but it has got gas rings like Saturn but with gas .</a:t>
            </a:r>
          </a:p>
          <a:p>
            <a:r>
              <a:rPr lang="en-GB" dirty="0"/>
              <a:t>Neptune is the last planet in the Solar system .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14C123-42C1-4821-BF05-F7F4F12F2D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4487" y="516834"/>
            <a:ext cx="3008243" cy="2226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2843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204D05-115D-40AA-9226-0F9DEBAB45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764373"/>
            <a:ext cx="10820400" cy="1019457"/>
          </a:xfrm>
        </p:spPr>
        <p:txBody>
          <a:bodyPr/>
          <a:lstStyle/>
          <a:p>
            <a:pPr algn="ctr"/>
            <a:r>
              <a:rPr lang="en-GB" b="1" u="sng" dirty="0"/>
              <a:t>Fun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A15EC5-2C21-43AA-B5EB-12CAF08D2A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783830"/>
            <a:ext cx="10820400" cy="4781862"/>
          </a:xfrm>
        </p:spPr>
        <p:txBody>
          <a:bodyPr/>
          <a:lstStyle/>
          <a:p>
            <a:pPr marL="0" indent="0">
              <a:buNone/>
            </a:pPr>
            <a:r>
              <a:rPr lang="en-GB" u="sng" dirty="0"/>
              <a:t>Fun fact number one  </a:t>
            </a:r>
            <a:r>
              <a:rPr lang="en-GB" dirty="0"/>
              <a:t>         </a:t>
            </a:r>
            <a:r>
              <a:rPr lang="en-GB" u="sng" dirty="0"/>
              <a:t> Fun fact </a:t>
            </a:r>
            <a:r>
              <a:rPr lang="en-GB" u="sng" dirty="0" err="1"/>
              <a:t>fact</a:t>
            </a:r>
            <a:r>
              <a:rPr lang="en-GB" u="sng" dirty="0"/>
              <a:t> number two</a:t>
            </a:r>
            <a:r>
              <a:rPr lang="en-GB" dirty="0"/>
              <a:t>    </a:t>
            </a:r>
          </a:p>
          <a:p>
            <a:pPr marL="0" indent="0">
              <a:buNone/>
            </a:pPr>
            <a:r>
              <a:rPr lang="en-GB" dirty="0"/>
              <a:t>The closest star to Earth         there is a moon that is         </a:t>
            </a:r>
          </a:p>
          <a:p>
            <a:pPr marL="0" indent="0">
              <a:buNone/>
            </a:pPr>
            <a:r>
              <a:rPr lang="en-GB" dirty="0"/>
              <a:t>Is the Alpha century  .          Called lo.</a:t>
            </a:r>
          </a:p>
          <a:p>
            <a:pPr marL="0" indent="0">
              <a:buNone/>
            </a:pPr>
            <a:endParaRPr lang="en-GB" u="sng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73F8E85-E4D8-4C01-9A2A-A148716106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017" y="3429000"/>
            <a:ext cx="6096000" cy="32368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1E10CEB-C011-4D83-B2DD-FDEEFD1ED8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2018" y="3429000"/>
            <a:ext cx="5989982" cy="32368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B07158E-7718-439F-9E01-A89449412D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6701" y="526802"/>
            <a:ext cx="2920656" cy="2613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5100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87503E-EB7B-435E-81DB-794F5745B8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Who was the  first Astronaut on the moon ???????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54EFC5-F329-44F9-A439-982C189FF0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194560"/>
            <a:ext cx="10820400" cy="4024125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Neil Armstrong was the first person to step on the moon 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BDBD425-E7F0-4AA3-87C8-3048E2093B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96" y="3429000"/>
            <a:ext cx="3154017" cy="321033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21D6CE8-A1A9-41BE-A5EC-2E26DFED9E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1338" y="3429000"/>
            <a:ext cx="7914861" cy="3210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306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106</TotalTime>
  <Words>191</Words>
  <Application>Microsoft Office PowerPoint</Application>
  <PresentationFormat>Widescreen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Century Gothic</vt:lpstr>
      <vt:lpstr>Vapor Trail</vt:lpstr>
      <vt:lpstr>Space</vt:lpstr>
      <vt:lpstr>The planets in order</vt:lpstr>
      <vt:lpstr>Fun facts</vt:lpstr>
      <vt:lpstr>Who was the  first Astronaut on the moon ???????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Space</dc:title>
  <dc:creator>Anabelle Banks</dc:creator>
  <cp:lastModifiedBy>Lucy Wood</cp:lastModifiedBy>
  <cp:revision>15</cp:revision>
  <dcterms:created xsi:type="dcterms:W3CDTF">2022-09-26T10:05:07Z</dcterms:created>
  <dcterms:modified xsi:type="dcterms:W3CDTF">2022-09-29T10:38:37Z</dcterms:modified>
</cp:coreProperties>
</file>