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8" r:id="rId3"/>
    <p:sldId id="257" r:id="rId4"/>
    <p:sldId id="259" r:id="rId5"/>
    <p:sldId id="260" r:id="rId6"/>
    <p:sldId id="261" r:id="rId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92" d="100"/>
          <a:sy n="92" d="100"/>
        </p:scale>
        <p:origin x="90"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509A250-FF31-4206-8172-F9D3106AACB1}" type="datetimeFigureOut">
              <a:rPr lang="en-US" dirty="0"/>
              <a:t>2/1/2021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509A250-FF31-4206-8172-F9D3106AACB1}" type="datetimeFigureOut">
              <a:rPr lang="en-US" dirty="0"/>
              <a:t>2/1/2021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2/1/2021</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2/1/2021</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4"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2/1/2021</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2/1/2021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2/1/2021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4" name="Text Placeholder 3"/>
          <p:cNvSpPr>
            <a:spLocks noGrp="1"/>
          </p:cNvSpPr>
          <p:nvPr>
            <p:ph type="body" sz="half" idx="13"/>
          </p:nvPr>
        </p:nvSpPr>
        <p:spPr>
          <a:xfrm>
            <a:off x="1930400" y="3771174"/>
            <a:ext cx="7279649" cy="342174"/>
          </a:xfrm>
        </p:spPr>
        <p:txBody>
          <a:bodyPr anchor="t">
            <a:normAutofit/>
          </a:bodyPr>
          <a:lstStyle>
            <a:lvl1pPr marL="0" indent="0">
              <a:buNone/>
              <a:defRPr lang="en-US" sz="1400" b="0" i="0" kern="1200" cap="small" dirty="0">
                <a:solidFill>
                  <a:schemeClr val="accent1"/>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9" name="TextBox 8"/>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
        <p:nvSpPr>
          <p:cNvPr id="13" name="TextBox 12"/>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2/1/2021</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2/1/2021</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509A250-FF31-4206-8172-F9D3106AACB1}" type="datetimeFigureOut">
              <a:rPr lang="en-US" dirty="0"/>
              <a:t>2/1/2021</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2B25353-5A9D-4EA1-B3FC-DD70DAD243E5}"/>
              </a:ext>
            </a:extLst>
          </p:cNvPr>
          <p:cNvSpPr>
            <a:spLocks noGrp="1"/>
          </p:cNvSpPr>
          <p:nvPr>
            <p:ph type="ctrTitle"/>
          </p:nvPr>
        </p:nvSpPr>
        <p:spPr/>
        <p:txBody>
          <a:bodyPr/>
          <a:lstStyle/>
          <a:p>
            <a:r>
              <a:rPr lang="en-GB" dirty="0"/>
              <a:t>The Violent Vikings</a:t>
            </a:r>
          </a:p>
        </p:txBody>
      </p:sp>
      <p:sp>
        <p:nvSpPr>
          <p:cNvPr id="3" name="Subtitle 2">
            <a:extLst>
              <a:ext uri="{FF2B5EF4-FFF2-40B4-BE49-F238E27FC236}">
                <a16:creationId xmlns:a16="http://schemas.microsoft.com/office/drawing/2014/main" xmlns="" id="{3147FC67-C87D-41C4-8493-31BE9EF2CC0B}"/>
              </a:ext>
            </a:extLst>
          </p:cNvPr>
          <p:cNvSpPr>
            <a:spLocks noGrp="1"/>
          </p:cNvSpPr>
          <p:nvPr>
            <p:ph type="subTitle" idx="1"/>
          </p:nvPr>
        </p:nvSpPr>
        <p:spPr/>
        <p:txBody>
          <a:bodyPr/>
          <a:lstStyle/>
          <a:p>
            <a:r>
              <a:rPr lang="en-GB" dirty="0"/>
              <a:t>BY AJ</a:t>
            </a:r>
          </a:p>
        </p:txBody>
      </p:sp>
    </p:spTree>
    <p:extLst>
      <p:ext uri="{BB962C8B-B14F-4D97-AF65-F5344CB8AC3E}">
        <p14:creationId xmlns:p14="http://schemas.microsoft.com/office/powerpoint/2010/main" val="2592168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852E86C-FA70-4FD7-8C2A-03D116EC9A5A}"/>
              </a:ext>
            </a:extLst>
          </p:cNvPr>
          <p:cNvSpPr>
            <a:spLocks noGrp="1"/>
          </p:cNvSpPr>
          <p:nvPr>
            <p:ph type="title"/>
          </p:nvPr>
        </p:nvSpPr>
        <p:spPr/>
        <p:txBody>
          <a:bodyPr/>
          <a:lstStyle/>
          <a:p>
            <a:r>
              <a:rPr lang="en-GB" dirty="0"/>
              <a:t>Who were the Vikings?</a:t>
            </a:r>
          </a:p>
        </p:txBody>
      </p:sp>
      <p:sp>
        <p:nvSpPr>
          <p:cNvPr id="3" name="Content Placeholder 2">
            <a:extLst>
              <a:ext uri="{FF2B5EF4-FFF2-40B4-BE49-F238E27FC236}">
                <a16:creationId xmlns:a16="http://schemas.microsoft.com/office/drawing/2014/main" xmlns="" id="{ED341813-56C8-4548-A849-E8F69670CAE5}"/>
              </a:ext>
            </a:extLst>
          </p:cNvPr>
          <p:cNvSpPr>
            <a:spLocks noGrp="1"/>
          </p:cNvSpPr>
          <p:nvPr>
            <p:ph idx="1"/>
          </p:nvPr>
        </p:nvSpPr>
        <p:spPr/>
        <p:txBody>
          <a:bodyPr>
            <a:normAutofit/>
          </a:bodyPr>
          <a:lstStyle/>
          <a:p>
            <a:r>
              <a:rPr lang="en-GB" sz="2400" dirty="0"/>
              <a:t>The Viking meaning is ‘Pirate raid.’ They were very </a:t>
            </a:r>
            <a:r>
              <a:rPr lang="en-GB" sz="2400" dirty="0" smtClean="0"/>
              <a:t>fierce </a:t>
            </a:r>
            <a:r>
              <a:rPr lang="en-GB" sz="2400" dirty="0"/>
              <a:t>and bold.  This all started when their fathers died and the sons would get all the possessions . It was great if you were the oldest because they would get </a:t>
            </a:r>
            <a:r>
              <a:rPr lang="en-GB" sz="2400" dirty="0" smtClean="0"/>
              <a:t>EVERYTHING </a:t>
            </a:r>
            <a:r>
              <a:rPr lang="en-GB" sz="2400" dirty="0"/>
              <a:t>! Including lands , farms , clothes everything their dad owned. Sadly for the </a:t>
            </a:r>
            <a:r>
              <a:rPr lang="en-GB" sz="2400" dirty="0" smtClean="0"/>
              <a:t>youngest, </a:t>
            </a:r>
            <a:r>
              <a:rPr lang="en-GB" sz="2400" dirty="0"/>
              <a:t>they would get nothing . All the youngest brothers would get together and became a big group. This group was called the Vikings. They came together to make a plan of going to different places and take over them . This is because they would get nothing.</a:t>
            </a:r>
          </a:p>
        </p:txBody>
      </p:sp>
    </p:spTree>
    <p:extLst>
      <p:ext uri="{BB962C8B-B14F-4D97-AF65-F5344CB8AC3E}">
        <p14:creationId xmlns:p14="http://schemas.microsoft.com/office/powerpoint/2010/main" val="42460898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54FF648-9A60-42C1-9949-CA1A7A4D575B}"/>
              </a:ext>
            </a:extLst>
          </p:cNvPr>
          <p:cNvSpPr>
            <a:spLocks noGrp="1"/>
          </p:cNvSpPr>
          <p:nvPr>
            <p:ph type="title"/>
          </p:nvPr>
        </p:nvSpPr>
        <p:spPr/>
        <p:txBody>
          <a:bodyPr/>
          <a:lstStyle/>
          <a:p>
            <a:r>
              <a:rPr lang="en-GB" dirty="0"/>
              <a:t>When did the Vikings come to Britain?</a:t>
            </a:r>
          </a:p>
        </p:txBody>
      </p:sp>
      <p:sp>
        <p:nvSpPr>
          <p:cNvPr id="3" name="Content Placeholder 2">
            <a:extLst>
              <a:ext uri="{FF2B5EF4-FFF2-40B4-BE49-F238E27FC236}">
                <a16:creationId xmlns:a16="http://schemas.microsoft.com/office/drawing/2014/main" xmlns="" id="{BE5EE260-EB53-4EB2-BC0E-C120CA425CB3}"/>
              </a:ext>
            </a:extLst>
          </p:cNvPr>
          <p:cNvSpPr>
            <a:spLocks noGrp="1"/>
          </p:cNvSpPr>
          <p:nvPr>
            <p:ph idx="1"/>
          </p:nvPr>
        </p:nvSpPr>
        <p:spPr/>
        <p:txBody>
          <a:bodyPr>
            <a:normAutofit/>
          </a:bodyPr>
          <a:lstStyle/>
          <a:p>
            <a:r>
              <a:rPr lang="en-GB" sz="2400" dirty="0"/>
              <a:t>The violent Vikings came to Britain 1000s of years </a:t>
            </a:r>
            <a:r>
              <a:rPr lang="en-GB" sz="2400" dirty="0" smtClean="0"/>
              <a:t>ago(793 </a:t>
            </a:r>
            <a:r>
              <a:rPr lang="en-GB" sz="2400" dirty="0"/>
              <a:t>AD). The Vikings </a:t>
            </a:r>
            <a:r>
              <a:rPr lang="en-GB" sz="2400" dirty="0" smtClean="0"/>
              <a:t>were </a:t>
            </a:r>
            <a:r>
              <a:rPr lang="en-GB" sz="2400" dirty="0"/>
              <a:t>thought to be ruthless </a:t>
            </a:r>
            <a:r>
              <a:rPr lang="en-GB" sz="2400" dirty="0" smtClean="0"/>
              <a:t>explorers; </a:t>
            </a:r>
            <a:r>
              <a:rPr lang="en-GB" sz="2400" dirty="0"/>
              <a:t>t</a:t>
            </a:r>
            <a:r>
              <a:rPr lang="en-GB" sz="2400" dirty="0" smtClean="0"/>
              <a:t>hey </a:t>
            </a:r>
            <a:r>
              <a:rPr lang="en-GB" sz="2400" dirty="0"/>
              <a:t>had no mercy for any one that stood in their </a:t>
            </a:r>
            <a:r>
              <a:rPr lang="en-GB" sz="2400" dirty="0" smtClean="0"/>
              <a:t>way - even </a:t>
            </a:r>
            <a:r>
              <a:rPr lang="en-GB" sz="2400" dirty="0"/>
              <a:t>if that meant to kill someone in the process. They didn’t care what anyone thought of them. To be honest they are kind of a role model because they didn’t care what anyone thought of them.</a:t>
            </a:r>
          </a:p>
        </p:txBody>
      </p:sp>
    </p:spTree>
    <p:extLst>
      <p:ext uri="{BB962C8B-B14F-4D97-AF65-F5344CB8AC3E}">
        <p14:creationId xmlns:p14="http://schemas.microsoft.com/office/powerpoint/2010/main" val="29683820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A756B5C-6357-4EB0-B914-D54031061E9F}"/>
              </a:ext>
            </a:extLst>
          </p:cNvPr>
          <p:cNvSpPr>
            <a:spLocks noGrp="1"/>
          </p:cNvSpPr>
          <p:nvPr>
            <p:ph type="title"/>
          </p:nvPr>
        </p:nvSpPr>
        <p:spPr/>
        <p:txBody>
          <a:bodyPr/>
          <a:lstStyle/>
          <a:p>
            <a:r>
              <a:rPr lang="en-GB" dirty="0"/>
              <a:t>Where did the Vikings come from?</a:t>
            </a:r>
          </a:p>
        </p:txBody>
      </p:sp>
      <p:sp>
        <p:nvSpPr>
          <p:cNvPr id="3" name="Content Placeholder 2">
            <a:extLst>
              <a:ext uri="{FF2B5EF4-FFF2-40B4-BE49-F238E27FC236}">
                <a16:creationId xmlns:a16="http://schemas.microsoft.com/office/drawing/2014/main" xmlns="" id="{E80ABC80-C123-4F2F-8834-A70ED9AE2C1F}"/>
              </a:ext>
            </a:extLst>
          </p:cNvPr>
          <p:cNvSpPr>
            <a:spLocks noGrp="1"/>
          </p:cNvSpPr>
          <p:nvPr>
            <p:ph idx="1"/>
          </p:nvPr>
        </p:nvSpPr>
        <p:spPr/>
        <p:txBody>
          <a:bodyPr>
            <a:normAutofit/>
          </a:bodyPr>
          <a:lstStyle/>
          <a:p>
            <a:r>
              <a:rPr lang="en-GB" sz="2800" dirty="0"/>
              <a:t>The Vikings lived in Scandinavia. That was three </a:t>
            </a:r>
            <a:r>
              <a:rPr lang="en-GB" sz="2800" dirty="0" smtClean="0"/>
              <a:t>countrie</a:t>
            </a:r>
            <a:r>
              <a:rPr lang="en-GB" sz="2800" dirty="0" smtClean="0"/>
              <a:t>s </a:t>
            </a:r>
            <a:r>
              <a:rPr lang="en-GB" sz="2800" dirty="0"/>
              <a:t>all </a:t>
            </a:r>
            <a:r>
              <a:rPr lang="en-GB" sz="2800" dirty="0" smtClean="0"/>
              <a:t>together: </a:t>
            </a:r>
            <a:r>
              <a:rPr lang="en-GB" sz="2800" dirty="0"/>
              <a:t>Sweden , Norway and Denmark. The </a:t>
            </a:r>
            <a:r>
              <a:rPr lang="en-GB" sz="2800" dirty="0" smtClean="0"/>
              <a:t>Swedish </a:t>
            </a:r>
            <a:r>
              <a:rPr lang="en-GB" sz="2800" dirty="0"/>
              <a:t>Vikings would travel to Scotland to invade. The Norway Vikings travelled to Ireland to take over and the Denmark Vikings went to England . This all started in 793 AD and ended in 1066 AD.</a:t>
            </a:r>
          </a:p>
        </p:txBody>
      </p:sp>
    </p:spTree>
    <p:extLst>
      <p:ext uri="{BB962C8B-B14F-4D97-AF65-F5344CB8AC3E}">
        <p14:creationId xmlns:p14="http://schemas.microsoft.com/office/powerpoint/2010/main" val="12942887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1A5C1A4-1CD8-4ECF-B1A2-F81936B812AE}"/>
              </a:ext>
            </a:extLst>
          </p:cNvPr>
          <p:cNvSpPr>
            <a:spLocks noGrp="1"/>
          </p:cNvSpPr>
          <p:nvPr>
            <p:ph type="title"/>
          </p:nvPr>
        </p:nvSpPr>
        <p:spPr/>
        <p:txBody>
          <a:bodyPr/>
          <a:lstStyle/>
          <a:p>
            <a:r>
              <a:rPr lang="en-GB" dirty="0"/>
              <a:t>How did the Vikings get to Britain?</a:t>
            </a:r>
          </a:p>
        </p:txBody>
      </p:sp>
      <p:sp>
        <p:nvSpPr>
          <p:cNvPr id="3" name="Content Placeholder 2">
            <a:extLst>
              <a:ext uri="{FF2B5EF4-FFF2-40B4-BE49-F238E27FC236}">
                <a16:creationId xmlns:a16="http://schemas.microsoft.com/office/drawing/2014/main" xmlns="" id="{21A2D893-B066-4D50-AAFA-B9EEAF1BF306}"/>
              </a:ext>
            </a:extLst>
          </p:cNvPr>
          <p:cNvSpPr>
            <a:spLocks noGrp="1"/>
          </p:cNvSpPr>
          <p:nvPr>
            <p:ph idx="1"/>
          </p:nvPr>
        </p:nvSpPr>
        <p:spPr/>
        <p:txBody>
          <a:bodyPr>
            <a:normAutofit/>
          </a:bodyPr>
          <a:lstStyle/>
          <a:p>
            <a:pPr marL="0" indent="0">
              <a:buNone/>
            </a:pPr>
            <a:r>
              <a:rPr lang="en-GB" sz="2400" dirty="0"/>
              <a:t>The Vikings travelled by boat. They had to make and carve all the boats by hand. They would have red paint on the outside and circle shields around the boat. It would have to be a long boat because they would have to fit a lot of Vikings in it . They all had to work as a team and at the same rhythm only because they had two long oars to steer the boat . It would have been hard work !</a:t>
            </a:r>
          </a:p>
        </p:txBody>
      </p:sp>
    </p:spTree>
    <p:extLst>
      <p:ext uri="{BB962C8B-B14F-4D97-AF65-F5344CB8AC3E}">
        <p14:creationId xmlns:p14="http://schemas.microsoft.com/office/powerpoint/2010/main" val="7659432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A742AC2-BFB4-468C-8283-F42655C5AF41}"/>
              </a:ext>
            </a:extLst>
          </p:cNvPr>
          <p:cNvSpPr>
            <a:spLocks noGrp="1"/>
          </p:cNvSpPr>
          <p:nvPr>
            <p:ph type="title"/>
          </p:nvPr>
        </p:nvSpPr>
        <p:spPr/>
        <p:txBody>
          <a:bodyPr/>
          <a:lstStyle/>
          <a:p>
            <a:r>
              <a:rPr lang="en-GB" dirty="0"/>
              <a:t>THANK YOU </a:t>
            </a:r>
            <a:r>
              <a:rPr lang="en-GB"/>
              <a:t>FOR </a:t>
            </a:r>
            <a:r>
              <a:rPr lang="en-GB" smtClean="0"/>
              <a:t>WATCH</a:t>
            </a:r>
            <a:r>
              <a:rPr lang="en-GB" smtClean="0"/>
              <a:t>ING </a:t>
            </a:r>
            <a:r>
              <a:rPr lang="en-GB" dirty="0"/>
              <a:t>MY VIKINGS POWERPOINT !</a:t>
            </a:r>
          </a:p>
        </p:txBody>
      </p:sp>
      <p:sp>
        <p:nvSpPr>
          <p:cNvPr id="3" name="Content Placeholder 2">
            <a:extLst>
              <a:ext uri="{FF2B5EF4-FFF2-40B4-BE49-F238E27FC236}">
                <a16:creationId xmlns:a16="http://schemas.microsoft.com/office/drawing/2014/main" xmlns="" id="{12FC1446-C662-486B-A62E-48683953E54C}"/>
              </a:ext>
            </a:extLst>
          </p:cNvPr>
          <p:cNvSpPr>
            <a:spLocks noGrp="1"/>
          </p:cNvSpPr>
          <p:nvPr>
            <p:ph idx="1"/>
          </p:nvPr>
        </p:nvSpPr>
        <p:spPr/>
        <p:txBody>
          <a:bodyPr/>
          <a:lstStyle/>
          <a:p>
            <a:r>
              <a:rPr lang="en-GB" dirty="0"/>
              <a:t>I hope you enjoyed my </a:t>
            </a:r>
            <a:r>
              <a:rPr lang="en-GB" dirty="0" err="1" smtClean="0"/>
              <a:t>powerpoint</a:t>
            </a:r>
            <a:r>
              <a:rPr lang="en-GB" dirty="0" smtClean="0"/>
              <a:t> !</a:t>
            </a:r>
            <a:endParaRPr lang="en-GB" dirty="0"/>
          </a:p>
          <a:p>
            <a:endParaRPr lang="en-GB" dirty="0"/>
          </a:p>
          <a:p>
            <a:endParaRPr lang="en-GB" dirty="0"/>
          </a:p>
          <a:p>
            <a:r>
              <a:rPr lang="en-GB" dirty="0"/>
              <a:t>Made by AJ</a:t>
            </a:r>
          </a:p>
        </p:txBody>
      </p:sp>
    </p:spTree>
    <p:extLst>
      <p:ext uri="{BB962C8B-B14F-4D97-AF65-F5344CB8AC3E}">
        <p14:creationId xmlns:p14="http://schemas.microsoft.com/office/powerpoint/2010/main" val="258942489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0E5580"/>
      </a:dk2>
      <a:lt2>
        <a:srgbClr val="EBEBEB"/>
      </a:lt2>
      <a:accent1>
        <a:srgbClr val="ACD433"/>
      </a:accent1>
      <a:accent2>
        <a:srgbClr val="E6C133"/>
      </a:accent2>
      <a:accent3>
        <a:srgbClr val="EF7A24"/>
      </a:accent3>
      <a:accent4>
        <a:srgbClr val="5AA0F5"/>
      </a:accent4>
      <a:accent5>
        <a:srgbClr val="75CEEC"/>
      </a:accent5>
      <a:accent6>
        <a:srgbClr val="65D6A0"/>
      </a:accent6>
      <a:hlink>
        <a:srgbClr val="C4E46E"/>
      </a:hlink>
      <a:folHlink>
        <a:srgbClr val="BDE0F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2000"/>
                <a:hueMod val="96000"/>
                <a:satMod val="128000"/>
                <a:lumMod val="114000"/>
              </a:schemeClr>
            </a:gs>
            <a:gs pos="100000">
              <a:schemeClr val="phClr">
                <a:shade val="62000"/>
                <a:hueMod val="100000"/>
                <a:satMod val="134000"/>
                <a:lumMod val="56000"/>
              </a:schemeClr>
            </a:gs>
          </a:gsLst>
          <a:path path="circle">
            <a:fillToRect l="45000" t="65000" r="125000" b="100000"/>
          </a:path>
        </a:gradFill>
        <a:blipFill rotWithShape="1">
          <a:blip xmlns:r="http://schemas.openxmlformats.org/officeDocument/2006/relationships" r:embed="rId1">
            <a:duotone>
              <a:schemeClr val="phClr">
                <a:shade val="62000"/>
                <a:hueMod val="108000"/>
                <a:satMod val="164000"/>
                <a:lumMod val="69000"/>
              </a:schemeClr>
              <a:schemeClr val="phClr">
                <a:tint val="96000"/>
                <a:hueMod val="90000"/>
                <a:satMod val="130000"/>
                <a:lumMod val="134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BACC050B-8757-4460-95D8-E37B46A6B421}"/>
    </a:ext>
  </a:extLst>
</a:theme>
</file>

<file path=docProps/app.xml><?xml version="1.0" encoding="utf-8"?>
<Properties xmlns="http://schemas.openxmlformats.org/officeDocument/2006/extended-properties" xmlns:vt="http://schemas.openxmlformats.org/officeDocument/2006/docPropsVTypes">
  <Template>Ion</Template>
  <TotalTime>163</TotalTime>
  <Words>380</Words>
  <Application>Microsoft Office PowerPoint</Application>
  <PresentationFormat>Widescreen</PresentationFormat>
  <Paragraphs>15</Paragraphs>
  <Slides>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Arial</vt:lpstr>
      <vt:lpstr>Century Gothic</vt:lpstr>
      <vt:lpstr>Wingdings 3</vt:lpstr>
      <vt:lpstr>Ion</vt:lpstr>
      <vt:lpstr>The Violent Vikings</vt:lpstr>
      <vt:lpstr>Who were the Vikings?</vt:lpstr>
      <vt:lpstr>When did the Vikings come to Britain?</vt:lpstr>
      <vt:lpstr>Where did the Vikings come from?</vt:lpstr>
      <vt:lpstr>How did the Vikings get to Britain?</vt:lpstr>
      <vt:lpstr>THANK YOU FOR WATCHING MY VIKINGS POWERPOINT !</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Violent Vikings</dc:title>
  <dc:creator>Abbie Jones</dc:creator>
  <cp:lastModifiedBy>Lucy Wood</cp:lastModifiedBy>
  <cp:revision>14</cp:revision>
  <dcterms:created xsi:type="dcterms:W3CDTF">2021-01-28T13:37:37Z</dcterms:created>
  <dcterms:modified xsi:type="dcterms:W3CDTF">2021-02-01T12:16:07Z</dcterms:modified>
</cp:coreProperties>
</file>