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1" r:id="rId3"/>
    <p:sldId id="264" r:id="rId4"/>
    <p:sldId id="273" r:id="rId5"/>
    <p:sldId id="274" r:id="rId6"/>
    <p:sldId id="277" r:id="rId7"/>
    <p:sldId id="275" r:id="rId8"/>
    <p:sldId id="276" r:id="rId9"/>
    <p:sldId id="278" r:id="rId10"/>
    <p:sldId id="279" r:id="rId11"/>
    <p:sldId id="280" r:id="rId12"/>
    <p:sldId id="281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6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image" Target="../media/image11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9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9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1.xml"/><Relationship Id="rId5" Type="http://schemas.openxmlformats.org/officeDocument/2006/relationships/image" Target="../media/image16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2.xml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1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/>
          <p:cNvSpPr/>
          <p:nvPr/>
        </p:nvSpPr>
        <p:spPr>
          <a:xfrm>
            <a:off x="750498" y="886849"/>
            <a:ext cx="7668884" cy="65560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Welcome to my shop!</a:t>
            </a:r>
          </a:p>
        </p:txBody>
      </p:sp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3892"/>
          <a:stretch/>
        </p:blipFill>
        <p:spPr>
          <a:xfrm>
            <a:off x="945639" y="1686227"/>
            <a:ext cx="1395784" cy="4573673"/>
          </a:xfrm>
          <a:prstGeom prst="rect">
            <a:avLst/>
          </a:prstGeom>
        </p:spPr>
      </p:pic>
      <p:sp>
        <p:nvSpPr>
          <p:cNvPr id="29" name="Rectangle: Rounded Corners 28"/>
          <p:cNvSpPr/>
          <p:nvPr/>
        </p:nvSpPr>
        <p:spPr>
          <a:xfrm>
            <a:off x="2700068" y="2274499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Look at the items in my shop and click on the coins to pay for them. Remember to count the coins carefully.</a:t>
            </a:r>
          </a:p>
        </p:txBody>
      </p:sp>
      <p:sp>
        <p:nvSpPr>
          <p:cNvPr id="30" name="Rectangle: Rounded Corners 29"/>
          <p:cNvSpPr/>
          <p:nvPr/>
        </p:nvSpPr>
        <p:spPr>
          <a:xfrm>
            <a:off x="2700068" y="4550594"/>
            <a:ext cx="5719314" cy="99491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Once you are happy with your answer, click me and I will ask you a question. </a:t>
            </a:r>
          </a:p>
        </p:txBody>
      </p:sp>
      <p:pic>
        <p:nvPicPr>
          <p:cNvPr id="31" name="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6445" y="3653866"/>
            <a:ext cx="512937" cy="512273"/>
          </a:xfrm>
          <a:prstGeom prst="rect">
            <a:avLst/>
          </a:prstGeom>
        </p:spPr>
      </p:pic>
      <p:pic>
        <p:nvPicPr>
          <p:cNvPr id="32" name="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68" y="3653866"/>
            <a:ext cx="512937" cy="512273"/>
          </a:xfrm>
          <a:prstGeom prst="rect">
            <a:avLst/>
          </a:prstGeom>
        </p:spPr>
      </p:pic>
      <p:pic>
        <p:nvPicPr>
          <p:cNvPr id="33" name="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413" y="3653866"/>
            <a:ext cx="512937" cy="512273"/>
          </a:xfrm>
          <a:prstGeom prst="rect">
            <a:avLst/>
          </a:prstGeom>
        </p:spPr>
      </p:pic>
      <p:pic>
        <p:nvPicPr>
          <p:cNvPr id="50" name="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560" y="3653866"/>
            <a:ext cx="512937" cy="512273"/>
          </a:xfrm>
          <a:prstGeom prst="rect">
            <a:avLst/>
          </a:prstGeom>
        </p:spPr>
      </p:pic>
      <p:pic>
        <p:nvPicPr>
          <p:cNvPr id="54" name="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707" y="3653866"/>
            <a:ext cx="512937" cy="512273"/>
          </a:xfrm>
          <a:prstGeom prst="rect">
            <a:avLst/>
          </a:prstGeom>
        </p:spPr>
      </p:pic>
      <p:pic>
        <p:nvPicPr>
          <p:cNvPr id="57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854" y="3653866"/>
            <a:ext cx="512937" cy="512273"/>
          </a:xfrm>
          <a:prstGeom prst="rect">
            <a:avLst/>
          </a:prstGeom>
        </p:spPr>
      </p:pic>
      <p:pic>
        <p:nvPicPr>
          <p:cNvPr id="58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001" y="3653866"/>
            <a:ext cx="512937" cy="512273"/>
          </a:xfrm>
          <a:prstGeom prst="rect">
            <a:avLst/>
          </a:prstGeom>
        </p:spPr>
      </p:pic>
      <p:pic>
        <p:nvPicPr>
          <p:cNvPr id="59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148" y="3653866"/>
            <a:ext cx="512937" cy="512273"/>
          </a:xfrm>
          <a:prstGeom prst="rect">
            <a:avLst/>
          </a:prstGeom>
        </p:spPr>
      </p:pic>
      <p:pic>
        <p:nvPicPr>
          <p:cNvPr id="60" name="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295" y="3653866"/>
            <a:ext cx="512937" cy="51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978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5" name="Ta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16619" y="219322"/>
            <a:ext cx="838200" cy="2047875"/>
          </a:xfrm>
          <a:prstGeom prst="rect">
            <a:avLst/>
          </a:prstGeom>
        </p:spPr>
      </p:pic>
      <p:pic>
        <p:nvPicPr>
          <p:cNvPr id="39" name="appl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07" y="683127"/>
            <a:ext cx="1126282" cy="1089489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281916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Speech"/>
          <p:cNvSpPr/>
          <p:nvPr/>
        </p:nvSpPr>
        <p:spPr>
          <a:xfrm>
            <a:off x="6954628" y="569344"/>
            <a:ext cx="1578341" cy="2177622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 How many pennies did you give me? How could we check?</a:t>
            </a:r>
          </a:p>
        </p:txBody>
      </p:sp>
      <p:sp>
        <p:nvSpPr>
          <p:cNvPr id="56" name="Price"/>
          <p:cNvSpPr txBox="1"/>
          <p:nvPr/>
        </p:nvSpPr>
        <p:spPr>
          <a:xfrm>
            <a:off x="4582418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10p</a:t>
            </a:r>
            <a:endParaRPr lang="en-GB" b="1" dirty="0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sp>
        <p:nvSpPr>
          <p:cNvPr id="6" name="Arrow: Right 5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ry Again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8119954" y="6165489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13p</a:t>
            </a:r>
            <a:endParaRPr lang="en-GB" b="1" dirty="0"/>
          </a:p>
        </p:txBody>
      </p:sp>
      <p:pic>
        <p:nvPicPr>
          <p:cNvPr id="77" name="Picture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19" y="465540"/>
            <a:ext cx="1284925" cy="1319842"/>
          </a:xfrm>
          <a:prstGeom prst="rect">
            <a:avLst/>
          </a:prstGeom>
        </p:spPr>
      </p:pic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If I put the pennies in different places in my till, would there still be the same amount?</a:t>
            </a:r>
          </a:p>
        </p:txBody>
      </p:sp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085388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074569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64746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174117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18274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08137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12p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When we are counting, what number always comes after 12?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745" y="491889"/>
            <a:ext cx="882189" cy="1310578"/>
          </a:xfrm>
          <a:prstGeom prst="rect">
            <a:avLst/>
          </a:prstGeom>
        </p:spPr>
      </p:pic>
      <p:sp>
        <p:nvSpPr>
          <p:cNvPr id="55" name="Arrow: Right 54">
            <a:hlinkClick r:id="rId6" action="ppaction://hlinksldjump"/>
          </p:cNvPr>
          <p:cNvSpPr/>
          <p:nvPr/>
        </p:nvSpPr>
        <p:spPr>
          <a:xfrm>
            <a:off x="8082292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Arrow: Left 55">
            <a:hlinkClick r:id="rId7" action="ppaction://hlinksldjump"/>
          </p:cNvPr>
          <p:cNvSpPr/>
          <p:nvPr/>
        </p:nvSpPr>
        <p:spPr>
          <a:xfrm>
            <a:off x="190724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77" name="Rectangle: Rounded Corners 76"/>
          <p:cNvSpPr/>
          <p:nvPr/>
        </p:nvSpPr>
        <p:spPr>
          <a:xfrm>
            <a:off x="589717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74238" y="6225873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09888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11p</a:t>
            </a:r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Thank you!</a:t>
            </a:r>
          </a:p>
          <a:p>
            <a:pPr algn="ctr"/>
            <a:r>
              <a:rPr lang="en-GB" dirty="0"/>
              <a:t>How did you count the pennies? Can you explain what you did?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195" y="555793"/>
            <a:ext cx="1616754" cy="11812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82292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180622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15p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say this number? Is it </a:t>
            </a:r>
            <a:r>
              <a:rPr lang="en-GB" dirty="0" err="1">
                <a:solidFill>
                  <a:schemeClr val="bg1"/>
                </a:solidFill>
                <a:latin typeface="Twinkl" pitchFamily="50" charset="0"/>
              </a:rPr>
              <a:t>fiveteen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16" y="459393"/>
            <a:ext cx="1342239" cy="136164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6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90000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17p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do you know that you have counted 17 pennies?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402" y="840192"/>
            <a:ext cx="2048644" cy="927675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90918" y="6111266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9350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98343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30306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18p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did you make sure that you only gave me 18 pennies?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828" y="588732"/>
            <a:ext cx="1922650" cy="114834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/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38424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16p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Do you have any counting tips for me? I keep getting in a muddle!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70" y="598376"/>
            <a:ext cx="1802921" cy="1083679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16796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25228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24221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17247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40746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19p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could I arrange the coins to check how many there are?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982" y="738048"/>
            <a:ext cx="2552004" cy="921557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108170" y="6119892"/>
            <a:ext cx="785004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216602" y="6109073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615595" y="4399250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8119954" y="6208621"/>
            <a:ext cx="464739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893409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5573115"/>
            <a:ext cx="512937" cy="512273"/>
          </a:xfrm>
          <a:prstGeom prst="rect">
            <a:avLst/>
          </a:prstGeom>
        </p:spPr>
      </p:pic>
      <p:pic>
        <p:nvPicPr>
          <p:cNvPr id="7" name="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5573115"/>
            <a:ext cx="512937" cy="512273"/>
          </a:xfrm>
          <a:prstGeom prst="rect">
            <a:avLst/>
          </a:prstGeom>
        </p:spPr>
      </p:pic>
      <p:pic>
        <p:nvPicPr>
          <p:cNvPr id="8" name="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5573115"/>
            <a:ext cx="512937" cy="512273"/>
          </a:xfrm>
          <a:prstGeom prst="rect">
            <a:avLst/>
          </a:prstGeom>
        </p:spPr>
      </p:pic>
      <p:pic>
        <p:nvPicPr>
          <p:cNvPr id="9" name="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5573115"/>
            <a:ext cx="512937" cy="512273"/>
          </a:xfrm>
          <a:prstGeom prst="rect">
            <a:avLst/>
          </a:prstGeom>
        </p:spPr>
      </p:pic>
      <p:pic>
        <p:nvPicPr>
          <p:cNvPr id="10" name="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5573115"/>
            <a:ext cx="512937" cy="512273"/>
          </a:xfrm>
          <a:prstGeom prst="rect">
            <a:avLst/>
          </a:prstGeom>
        </p:spPr>
      </p:pic>
      <p:pic>
        <p:nvPicPr>
          <p:cNvPr id="34" name="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5573115"/>
            <a:ext cx="512937" cy="512273"/>
          </a:xfrm>
          <a:prstGeom prst="rect">
            <a:avLst/>
          </a:prstGeom>
        </p:spPr>
      </p:pic>
      <p:pic>
        <p:nvPicPr>
          <p:cNvPr id="35" name="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5573115"/>
            <a:ext cx="512937" cy="512273"/>
          </a:xfrm>
          <a:prstGeom prst="rect">
            <a:avLst/>
          </a:prstGeom>
        </p:spPr>
      </p:pic>
      <p:pic>
        <p:nvPicPr>
          <p:cNvPr id="36" name="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5573115"/>
            <a:ext cx="512937" cy="512273"/>
          </a:xfrm>
          <a:prstGeom prst="rect">
            <a:avLst/>
          </a:prstGeom>
        </p:spPr>
      </p:pic>
      <p:pic>
        <p:nvPicPr>
          <p:cNvPr id="37" name="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5573115"/>
            <a:ext cx="512937" cy="512273"/>
          </a:xfrm>
          <a:prstGeom prst="rect">
            <a:avLst/>
          </a:prstGeom>
        </p:spPr>
      </p:pic>
      <p:pic>
        <p:nvPicPr>
          <p:cNvPr id="38" name="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5573115"/>
            <a:ext cx="512937" cy="512273"/>
          </a:xfrm>
          <a:prstGeom prst="rect">
            <a:avLst/>
          </a:prstGeom>
        </p:spPr>
      </p:pic>
      <p:pic>
        <p:nvPicPr>
          <p:cNvPr id="40" name="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75" y="4888753"/>
            <a:ext cx="512937" cy="512273"/>
          </a:xfrm>
          <a:prstGeom prst="rect">
            <a:avLst/>
          </a:prstGeom>
        </p:spPr>
      </p:pic>
      <p:pic>
        <p:nvPicPr>
          <p:cNvPr id="41" name="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720" y="4888753"/>
            <a:ext cx="512937" cy="512273"/>
          </a:xfrm>
          <a:prstGeom prst="rect">
            <a:avLst/>
          </a:prstGeom>
        </p:spPr>
      </p:pic>
      <p:pic>
        <p:nvPicPr>
          <p:cNvPr id="42" name="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9065" y="4888753"/>
            <a:ext cx="512937" cy="512273"/>
          </a:xfrm>
          <a:prstGeom prst="rect">
            <a:avLst/>
          </a:prstGeom>
        </p:spPr>
      </p:pic>
      <p:pic>
        <p:nvPicPr>
          <p:cNvPr id="43" name="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2410" y="4888753"/>
            <a:ext cx="512937" cy="512273"/>
          </a:xfrm>
          <a:prstGeom prst="rect">
            <a:avLst/>
          </a:prstGeom>
        </p:spPr>
      </p:pic>
      <p:pic>
        <p:nvPicPr>
          <p:cNvPr id="44" name="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759" y="4888753"/>
            <a:ext cx="512937" cy="512273"/>
          </a:xfrm>
          <a:prstGeom prst="rect">
            <a:avLst/>
          </a:prstGeom>
        </p:spPr>
      </p:pic>
      <p:pic>
        <p:nvPicPr>
          <p:cNvPr id="45" name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888753"/>
            <a:ext cx="512937" cy="512273"/>
          </a:xfrm>
          <a:prstGeom prst="rect">
            <a:avLst/>
          </a:prstGeom>
        </p:spPr>
      </p:pic>
      <p:pic>
        <p:nvPicPr>
          <p:cNvPr id="46" name="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995" y="4888753"/>
            <a:ext cx="512937" cy="512273"/>
          </a:xfrm>
          <a:prstGeom prst="rect">
            <a:avLst/>
          </a:prstGeom>
        </p:spPr>
      </p:pic>
      <p:pic>
        <p:nvPicPr>
          <p:cNvPr id="47" name="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40" y="4888753"/>
            <a:ext cx="512937" cy="512273"/>
          </a:xfrm>
          <a:prstGeom prst="rect">
            <a:avLst/>
          </a:prstGeom>
        </p:spPr>
      </p:pic>
      <p:pic>
        <p:nvPicPr>
          <p:cNvPr id="48" name="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685" y="4888753"/>
            <a:ext cx="512937" cy="512273"/>
          </a:xfrm>
          <a:prstGeom prst="rect">
            <a:avLst/>
          </a:prstGeom>
        </p:spPr>
      </p:pic>
      <p:pic>
        <p:nvPicPr>
          <p:cNvPr id="49" name="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030" y="4888753"/>
            <a:ext cx="512937" cy="512273"/>
          </a:xfrm>
          <a:prstGeom prst="rect">
            <a:avLst/>
          </a:prstGeom>
        </p:spPr>
      </p:pic>
      <p:pic>
        <p:nvPicPr>
          <p:cNvPr id="51" name="Shop Keeper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70"/>
          <a:stretch/>
        </p:blipFill>
        <p:spPr>
          <a:xfrm>
            <a:off x="7027261" y="3215627"/>
            <a:ext cx="1474761" cy="4038834"/>
          </a:xfrm>
          <a:prstGeom prst="rect">
            <a:avLst/>
          </a:prstGeom>
        </p:spPr>
      </p:pic>
      <p:sp>
        <p:nvSpPr>
          <p:cNvPr id="52" name="Rectangle"/>
          <p:cNvSpPr/>
          <p:nvPr/>
        </p:nvSpPr>
        <p:spPr>
          <a:xfrm>
            <a:off x="755650" y="1939956"/>
            <a:ext cx="6033046" cy="2639649"/>
          </a:xfrm>
          <a:prstGeom prst="roundRect">
            <a:avLst>
              <a:gd name="adj" fmla="val 9477"/>
            </a:avLst>
          </a:prstGeom>
          <a:noFill/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1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945955"/>
            <a:ext cx="512937" cy="512273"/>
          </a:xfrm>
          <a:prstGeom prst="rect">
            <a:avLst/>
          </a:prstGeom>
        </p:spPr>
      </p:pic>
      <p:pic>
        <p:nvPicPr>
          <p:cNvPr id="58" name="1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945955"/>
            <a:ext cx="512937" cy="512273"/>
          </a:xfrm>
          <a:prstGeom prst="rect">
            <a:avLst/>
          </a:prstGeom>
        </p:spPr>
      </p:pic>
      <p:pic>
        <p:nvPicPr>
          <p:cNvPr id="59" name="1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1098" y="3698846"/>
            <a:ext cx="512937" cy="512273"/>
          </a:xfrm>
          <a:prstGeom prst="rect">
            <a:avLst/>
          </a:prstGeom>
        </p:spPr>
      </p:pic>
      <p:pic>
        <p:nvPicPr>
          <p:cNvPr id="60" name="1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4443" y="3698846"/>
            <a:ext cx="512937" cy="512273"/>
          </a:xfrm>
          <a:prstGeom prst="rect">
            <a:avLst/>
          </a:prstGeom>
        </p:spPr>
      </p:pic>
      <p:pic>
        <p:nvPicPr>
          <p:cNvPr id="61" name="2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92" y="3698846"/>
            <a:ext cx="512937" cy="512273"/>
          </a:xfrm>
          <a:prstGeom prst="rect">
            <a:avLst/>
          </a:prstGeom>
        </p:spPr>
      </p:pic>
      <p:pic>
        <p:nvPicPr>
          <p:cNvPr id="62" name="1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945955"/>
            <a:ext cx="512937" cy="512273"/>
          </a:xfrm>
          <a:prstGeom prst="rect">
            <a:avLst/>
          </a:prstGeom>
        </p:spPr>
      </p:pic>
      <p:pic>
        <p:nvPicPr>
          <p:cNvPr id="63" name="1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945955"/>
            <a:ext cx="512937" cy="512273"/>
          </a:xfrm>
          <a:prstGeom prst="rect">
            <a:avLst/>
          </a:prstGeom>
        </p:spPr>
      </p:pic>
      <p:pic>
        <p:nvPicPr>
          <p:cNvPr id="64" name="1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945955"/>
            <a:ext cx="512937" cy="512273"/>
          </a:xfrm>
          <a:prstGeom prst="rect">
            <a:avLst/>
          </a:prstGeom>
        </p:spPr>
      </p:pic>
      <p:pic>
        <p:nvPicPr>
          <p:cNvPr id="65" name="1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945955"/>
            <a:ext cx="512937" cy="512273"/>
          </a:xfrm>
          <a:prstGeom prst="rect">
            <a:avLst/>
          </a:prstGeom>
        </p:spPr>
      </p:pic>
      <p:pic>
        <p:nvPicPr>
          <p:cNvPr id="66" name="1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945955"/>
            <a:ext cx="512937" cy="512273"/>
          </a:xfrm>
          <a:prstGeom prst="rect">
            <a:avLst/>
          </a:prstGeom>
        </p:spPr>
      </p:pic>
      <p:pic>
        <p:nvPicPr>
          <p:cNvPr id="67" name="6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188" y="2261593"/>
            <a:ext cx="512937" cy="512273"/>
          </a:xfrm>
          <a:prstGeom prst="rect">
            <a:avLst/>
          </a:prstGeom>
        </p:spPr>
      </p:pic>
      <p:pic>
        <p:nvPicPr>
          <p:cNvPr id="68" name="7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533" y="2261593"/>
            <a:ext cx="512937" cy="512273"/>
          </a:xfrm>
          <a:prstGeom prst="rect">
            <a:avLst/>
          </a:prstGeom>
        </p:spPr>
      </p:pic>
      <p:pic>
        <p:nvPicPr>
          <p:cNvPr id="69" name="8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355" y="3692118"/>
            <a:ext cx="512937" cy="512273"/>
          </a:xfrm>
          <a:prstGeom prst="rect">
            <a:avLst/>
          </a:prstGeom>
        </p:spPr>
      </p:pic>
      <p:pic>
        <p:nvPicPr>
          <p:cNvPr id="70" name="9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700" y="3692118"/>
            <a:ext cx="512937" cy="512273"/>
          </a:xfrm>
          <a:prstGeom prst="rect">
            <a:avLst/>
          </a:prstGeom>
        </p:spPr>
      </p:pic>
      <p:pic>
        <p:nvPicPr>
          <p:cNvPr id="71" name="10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049" y="3692118"/>
            <a:ext cx="512937" cy="512273"/>
          </a:xfrm>
          <a:prstGeom prst="rect">
            <a:avLst/>
          </a:prstGeom>
        </p:spPr>
      </p:pic>
      <p:pic>
        <p:nvPicPr>
          <p:cNvPr id="72" name="1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463" y="2261593"/>
            <a:ext cx="512937" cy="512273"/>
          </a:xfrm>
          <a:prstGeom prst="rect">
            <a:avLst/>
          </a:prstGeom>
        </p:spPr>
      </p:pic>
      <p:pic>
        <p:nvPicPr>
          <p:cNvPr id="73" name="2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808" y="2261593"/>
            <a:ext cx="512937" cy="512273"/>
          </a:xfrm>
          <a:prstGeom prst="rect">
            <a:avLst/>
          </a:prstGeom>
        </p:spPr>
      </p:pic>
      <p:pic>
        <p:nvPicPr>
          <p:cNvPr id="74" name="3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153" y="2261593"/>
            <a:ext cx="512937" cy="512273"/>
          </a:xfrm>
          <a:prstGeom prst="rect">
            <a:avLst/>
          </a:prstGeom>
        </p:spPr>
      </p:pic>
      <p:pic>
        <p:nvPicPr>
          <p:cNvPr id="75" name="4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498" y="2261593"/>
            <a:ext cx="512937" cy="512273"/>
          </a:xfrm>
          <a:prstGeom prst="rect">
            <a:avLst/>
          </a:prstGeom>
        </p:spPr>
      </p:pic>
      <p:pic>
        <p:nvPicPr>
          <p:cNvPr id="76" name="5.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843" y="2261593"/>
            <a:ext cx="512937" cy="512273"/>
          </a:xfrm>
          <a:prstGeom prst="rect">
            <a:avLst/>
          </a:prstGeom>
        </p:spPr>
      </p:pic>
      <p:pic>
        <p:nvPicPr>
          <p:cNvPr id="50" name="Ta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45064">
            <a:off x="4092896" y="219322"/>
            <a:ext cx="838200" cy="2047875"/>
          </a:xfrm>
          <a:prstGeom prst="rect">
            <a:avLst/>
          </a:prstGeom>
        </p:spPr>
      </p:pic>
      <p:sp>
        <p:nvSpPr>
          <p:cNvPr id="54" name="Price"/>
          <p:cNvSpPr txBox="1"/>
          <p:nvPr/>
        </p:nvSpPr>
        <p:spPr>
          <a:xfrm>
            <a:off x="4658695" y="1027814"/>
            <a:ext cx="627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20p</a:t>
            </a:r>
            <a:endParaRPr lang="en-GB" b="1" dirty="0"/>
          </a:p>
        </p:txBody>
      </p:sp>
      <p:sp>
        <p:nvSpPr>
          <p:cNvPr id="78" name="Speech"/>
          <p:cNvSpPr/>
          <p:nvPr/>
        </p:nvSpPr>
        <p:spPr>
          <a:xfrm>
            <a:off x="6975470" y="395828"/>
            <a:ext cx="1578341" cy="3088256"/>
          </a:xfrm>
          <a:prstGeom prst="flowChartOffpageConnector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you!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How many coins do you have left?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214" y="537571"/>
            <a:ext cx="1722959" cy="1205290"/>
          </a:xfrm>
          <a:prstGeom prst="rect">
            <a:avLst/>
          </a:prstGeom>
        </p:spPr>
      </p:pic>
      <p:sp>
        <p:nvSpPr>
          <p:cNvPr id="53" name="Arrow: Right 52">
            <a:hlinkClick r:id="rId6" action="ppaction://hlinksldjump"/>
          </p:cNvPr>
          <p:cNvSpPr/>
          <p:nvPr/>
        </p:nvSpPr>
        <p:spPr>
          <a:xfrm>
            <a:off x="8022566" y="6111266"/>
            <a:ext cx="844730" cy="517585"/>
          </a:xfrm>
          <a:prstGeom prst="righ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Arrow: Left 54">
            <a:hlinkClick r:id="rId7" action="ppaction://hlinksldjump"/>
          </p:cNvPr>
          <p:cNvSpPr/>
          <p:nvPr/>
        </p:nvSpPr>
        <p:spPr>
          <a:xfrm>
            <a:off x="190724" y="6100447"/>
            <a:ext cx="797985" cy="527852"/>
          </a:xfrm>
          <a:prstGeom prst="leftArrow">
            <a:avLst/>
          </a:prstGeom>
          <a:solidFill>
            <a:srgbClr val="DE1E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56" name="Rectangle: Rounded Corners 55"/>
          <p:cNvSpPr/>
          <p:nvPr/>
        </p:nvSpPr>
        <p:spPr>
          <a:xfrm>
            <a:off x="589717" y="4390624"/>
            <a:ext cx="1292215" cy="351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try again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8064662" y="6208620"/>
            <a:ext cx="67592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474238" y="6208621"/>
            <a:ext cx="56626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67709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272</TotalTime>
  <Words>257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Sabine Drabble</dc:creator>
  <cp:lastModifiedBy>Anneka Luffman</cp:lastModifiedBy>
  <cp:revision>22</cp:revision>
  <dcterms:created xsi:type="dcterms:W3CDTF">2019-02-25T11:01:11Z</dcterms:created>
  <dcterms:modified xsi:type="dcterms:W3CDTF">2021-02-21T21:21:01Z</dcterms:modified>
</cp:coreProperties>
</file>