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96027F-7875-4030-9381-8BD8C4F21935}"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CB450-40E5-4BFC-88D1-6EC9761F9C0B}"/>
              </a:ext>
            </a:extLst>
          </p:cNvPr>
          <p:cNvSpPr>
            <a:spLocks noGrp="1"/>
          </p:cNvSpPr>
          <p:nvPr>
            <p:ph type="ctrTitle"/>
          </p:nvPr>
        </p:nvSpPr>
        <p:spPr/>
        <p:txBody>
          <a:bodyPr/>
          <a:lstStyle/>
          <a:p>
            <a:r>
              <a:rPr lang="en-GB" dirty="0"/>
              <a:t>The Vicious Vikings</a:t>
            </a:r>
          </a:p>
        </p:txBody>
      </p:sp>
      <p:sp>
        <p:nvSpPr>
          <p:cNvPr id="3" name="Subtitle 2">
            <a:extLst>
              <a:ext uri="{FF2B5EF4-FFF2-40B4-BE49-F238E27FC236}">
                <a16:creationId xmlns:a16="http://schemas.microsoft.com/office/drawing/2014/main" id="{360BAE40-AF25-4775-8E3B-C554DA7A2089}"/>
              </a:ext>
            </a:extLst>
          </p:cNvPr>
          <p:cNvSpPr>
            <a:spLocks noGrp="1"/>
          </p:cNvSpPr>
          <p:nvPr>
            <p:ph type="subTitle" idx="1"/>
          </p:nvPr>
        </p:nvSpPr>
        <p:spPr/>
        <p:txBody>
          <a:bodyPr/>
          <a:lstStyle/>
          <a:p>
            <a:r>
              <a:rPr lang="en-GB" dirty="0"/>
              <a:t>By</a:t>
            </a:r>
            <a:r>
              <a:rPr lang="en-GB" dirty="0">
                <a:latin typeface="Algerian" panose="04020705040A02060702" pitchFamily="82" charset="0"/>
              </a:rPr>
              <a:t> I h</a:t>
            </a:r>
            <a:endParaRPr lang="en-GB" dirty="0"/>
          </a:p>
        </p:txBody>
      </p:sp>
    </p:spTree>
    <p:extLst>
      <p:ext uri="{BB962C8B-B14F-4D97-AF65-F5344CB8AC3E}">
        <p14:creationId xmlns:p14="http://schemas.microsoft.com/office/powerpoint/2010/main" val="3774724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DDBC1-5283-4A5D-AEB7-6A85D2030D99}"/>
              </a:ext>
            </a:extLst>
          </p:cNvPr>
          <p:cNvSpPr>
            <a:spLocks noGrp="1"/>
          </p:cNvSpPr>
          <p:nvPr>
            <p:ph type="title"/>
          </p:nvPr>
        </p:nvSpPr>
        <p:spPr/>
        <p:txBody>
          <a:bodyPr/>
          <a:lstStyle/>
          <a:p>
            <a:r>
              <a:rPr lang="en-GB" dirty="0"/>
              <a:t>Where and when did The Vikings invade Britain ?  </a:t>
            </a:r>
          </a:p>
        </p:txBody>
      </p:sp>
      <p:sp>
        <p:nvSpPr>
          <p:cNvPr id="3" name="Content Placeholder 2">
            <a:extLst>
              <a:ext uri="{FF2B5EF4-FFF2-40B4-BE49-F238E27FC236}">
                <a16:creationId xmlns:a16="http://schemas.microsoft.com/office/drawing/2014/main" id="{5F92FFB5-C5E5-4DE8-A0FD-49DFE99849FD}"/>
              </a:ext>
            </a:extLst>
          </p:cNvPr>
          <p:cNvSpPr>
            <a:spLocks noGrp="1"/>
          </p:cNvSpPr>
          <p:nvPr>
            <p:ph idx="1"/>
          </p:nvPr>
        </p:nvSpPr>
        <p:spPr/>
        <p:txBody>
          <a:bodyPr/>
          <a:lstStyle/>
          <a:p>
            <a:pPr marL="0" indent="0">
              <a:buNone/>
            </a:pPr>
            <a:r>
              <a:rPr lang="en-GB" dirty="0"/>
              <a:t>In 793 AD some vicious Vikings decided to go to Britain to get more land. It was believed that all the rich men had all the wives so the single men (who didn’t have wives to worry about) wanted to find some land and make a new start in a different country.      </a:t>
            </a:r>
          </a:p>
        </p:txBody>
      </p:sp>
      <p:pic>
        <p:nvPicPr>
          <p:cNvPr id="4" name="Picture 3">
            <a:extLst>
              <a:ext uri="{FF2B5EF4-FFF2-40B4-BE49-F238E27FC236}">
                <a16:creationId xmlns:a16="http://schemas.microsoft.com/office/drawing/2014/main" id="{E3C9EAE8-6F38-4F56-AC39-E0CECEDE61DA}"/>
              </a:ext>
            </a:extLst>
          </p:cNvPr>
          <p:cNvPicPr>
            <a:picLocks noChangeAspect="1"/>
          </p:cNvPicPr>
          <p:nvPr/>
        </p:nvPicPr>
        <p:blipFill>
          <a:blip r:embed="rId2"/>
          <a:stretch>
            <a:fillRect/>
          </a:stretch>
        </p:blipFill>
        <p:spPr>
          <a:xfrm>
            <a:off x="6003235" y="3249319"/>
            <a:ext cx="3941051" cy="2793465"/>
          </a:xfrm>
          <a:prstGeom prst="rect">
            <a:avLst/>
          </a:prstGeom>
        </p:spPr>
      </p:pic>
      <p:pic>
        <p:nvPicPr>
          <p:cNvPr id="5" name="Picture 4">
            <a:extLst>
              <a:ext uri="{FF2B5EF4-FFF2-40B4-BE49-F238E27FC236}">
                <a16:creationId xmlns:a16="http://schemas.microsoft.com/office/drawing/2014/main" id="{888BF35F-9277-4146-85FE-586B8FD4A821}"/>
              </a:ext>
            </a:extLst>
          </p:cNvPr>
          <p:cNvPicPr>
            <a:picLocks noChangeAspect="1"/>
          </p:cNvPicPr>
          <p:nvPr/>
        </p:nvPicPr>
        <p:blipFill>
          <a:blip r:embed="rId3"/>
          <a:stretch>
            <a:fillRect/>
          </a:stretch>
        </p:blipFill>
        <p:spPr>
          <a:xfrm>
            <a:off x="2247714" y="4150658"/>
            <a:ext cx="2895600" cy="1447800"/>
          </a:xfrm>
          <a:prstGeom prst="rect">
            <a:avLst/>
          </a:prstGeom>
        </p:spPr>
      </p:pic>
    </p:spTree>
    <p:extLst>
      <p:ext uri="{BB962C8B-B14F-4D97-AF65-F5344CB8AC3E}">
        <p14:creationId xmlns:p14="http://schemas.microsoft.com/office/powerpoint/2010/main" val="2211772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7375C-84C0-42F7-8BB4-8DDA5CDA8CB1}"/>
              </a:ext>
            </a:extLst>
          </p:cNvPr>
          <p:cNvSpPr>
            <a:spLocks noGrp="1"/>
          </p:cNvSpPr>
          <p:nvPr>
            <p:ph type="title"/>
          </p:nvPr>
        </p:nvSpPr>
        <p:spPr/>
        <p:txBody>
          <a:bodyPr/>
          <a:lstStyle/>
          <a:p>
            <a:r>
              <a:rPr lang="en-GB" dirty="0"/>
              <a:t>Who were the Vikings?</a:t>
            </a:r>
          </a:p>
        </p:txBody>
      </p:sp>
      <p:sp>
        <p:nvSpPr>
          <p:cNvPr id="3" name="Content Placeholder 2">
            <a:extLst>
              <a:ext uri="{FF2B5EF4-FFF2-40B4-BE49-F238E27FC236}">
                <a16:creationId xmlns:a16="http://schemas.microsoft.com/office/drawing/2014/main" id="{0383843E-1843-44E3-A155-F14B542862E9}"/>
              </a:ext>
            </a:extLst>
          </p:cNvPr>
          <p:cNvSpPr>
            <a:spLocks noGrp="1"/>
          </p:cNvSpPr>
          <p:nvPr>
            <p:ph idx="1"/>
          </p:nvPr>
        </p:nvSpPr>
        <p:spPr/>
        <p:txBody>
          <a:bodyPr/>
          <a:lstStyle/>
          <a:p>
            <a:pPr marL="0" indent="0">
              <a:buNone/>
            </a:pPr>
            <a:r>
              <a:rPr lang="en-GB" dirty="0"/>
              <a:t>The Vikings were from different places such as Norway, Sweden and Denmark.  The went on to settle in other areas of the </a:t>
            </a:r>
            <a:r>
              <a:rPr lang="en-GB" dirty="0" err="1"/>
              <a:t>golde</a:t>
            </a:r>
            <a:r>
              <a:rPr lang="en-GB" dirty="0"/>
              <a:t> including Scotland and England. </a:t>
            </a:r>
          </a:p>
        </p:txBody>
      </p:sp>
      <p:pic>
        <p:nvPicPr>
          <p:cNvPr id="4" name="Picture 3">
            <a:extLst>
              <a:ext uri="{FF2B5EF4-FFF2-40B4-BE49-F238E27FC236}">
                <a16:creationId xmlns:a16="http://schemas.microsoft.com/office/drawing/2014/main" id="{9B1A6F30-5375-476C-8B34-4BC46928F63E}"/>
              </a:ext>
            </a:extLst>
          </p:cNvPr>
          <p:cNvPicPr>
            <a:picLocks noChangeAspect="1"/>
          </p:cNvPicPr>
          <p:nvPr/>
        </p:nvPicPr>
        <p:blipFill>
          <a:blip r:embed="rId2"/>
          <a:stretch>
            <a:fillRect/>
          </a:stretch>
        </p:blipFill>
        <p:spPr>
          <a:xfrm>
            <a:off x="3786193" y="3429000"/>
            <a:ext cx="4168533" cy="2370069"/>
          </a:xfrm>
          <a:prstGeom prst="rect">
            <a:avLst/>
          </a:prstGeom>
        </p:spPr>
      </p:pic>
    </p:spTree>
    <p:extLst>
      <p:ext uri="{BB962C8B-B14F-4D97-AF65-F5344CB8AC3E}">
        <p14:creationId xmlns:p14="http://schemas.microsoft.com/office/powerpoint/2010/main" val="3485156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60D7-2952-4432-9197-37FEEE838CF9}"/>
              </a:ext>
            </a:extLst>
          </p:cNvPr>
          <p:cNvSpPr>
            <a:spLocks noGrp="1"/>
          </p:cNvSpPr>
          <p:nvPr>
            <p:ph type="title"/>
          </p:nvPr>
        </p:nvSpPr>
        <p:spPr/>
        <p:txBody>
          <a:bodyPr/>
          <a:lstStyle/>
          <a:p>
            <a:r>
              <a:rPr lang="en-GB" dirty="0"/>
              <a:t>How did the Vikings get here?</a:t>
            </a:r>
          </a:p>
        </p:txBody>
      </p:sp>
      <p:sp>
        <p:nvSpPr>
          <p:cNvPr id="3" name="Content Placeholder 2">
            <a:extLst>
              <a:ext uri="{FF2B5EF4-FFF2-40B4-BE49-F238E27FC236}">
                <a16:creationId xmlns:a16="http://schemas.microsoft.com/office/drawing/2014/main" id="{FAAA7F72-BD25-4723-A2AA-585965DDB76F}"/>
              </a:ext>
            </a:extLst>
          </p:cNvPr>
          <p:cNvSpPr>
            <a:spLocks noGrp="1"/>
          </p:cNvSpPr>
          <p:nvPr>
            <p:ph idx="1"/>
          </p:nvPr>
        </p:nvSpPr>
        <p:spPr/>
        <p:txBody>
          <a:bodyPr/>
          <a:lstStyle/>
          <a:p>
            <a:pPr marL="0" indent="0">
              <a:buNone/>
            </a:pPr>
            <a:r>
              <a:rPr lang="en-GB" dirty="0"/>
              <a:t>These wonderful warriors weren’t just fighters - they were boat builders. They were really good at building boats so they sailed across the seven seas.</a:t>
            </a:r>
          </a:p>
          <a:p>
            <a:pPr marL="0" indent="0">
              <a:buNone/>
            </a:pPr>
            <a:endParaRPr lang="en-GB" dirty="0"/>
          </a:p>
          <a:p>
            <a:pPr marL="0" indent="0">
              <a:buNone/>
            </a:pPr>
            <a:r>
              <a:rPr lang="en-GB" dirty="0"/>
              <a:t>  </a:t>
            </a:r>
          </a:p>
        </p:txBody>
      </p:sp>
      <p:pic>
        <p:nvPicPr>
          <p:cNvPr id="4" name="Picture 3">
            <a:extLst>
              <a:ext uri="{FF2B5EF4-FFF2-40B4-BE49-F238E27FC236}">
                <a16:creationId xmlns:a16="http://schemas.microsoft.com/office/drawing/2014/main" id="{A630BD6E-F14F-42B2-A444-2857D9483500}"/>
              </a:ext>
            </a:extLst>
          </p:cNvPr>
          <p:cNvPicPr>
            <a:picLocks noChangeAspect="1"/>
          </p:cNvPicPr>
          <p:nvPr/>
        </p:nvPicPr>
        <p:blipFill>
          <a:blip r:embed="rId2"/>
          <a:stretch>
            <a:fillRect/>
          </a:stretch>
        </p:blipFill>
        <p:spPr>
          <a:xfrm>
            <a:off x="3314438" y="3021497"/>
            <a:ext cx="4234102" cy="2454344"/>
          </a:xfrm>
          <a:prstGeom prst="rect">
            <a:avLst/>
          </a:prstGeom>
        </p:spPr>
      </p:pic>
    </p:spTree>
    <p:extLst>
      <p:ext uri="{BB962C8B-B14F-4D97-AF65-F5344CB8AC3E}">
        <p14:creationId xmlns:p14="http://schemas.microsoft.com/office/powerpoint/2010/main" val="71299807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C3453-43F1-491C-97A7-862E9AF3006E}"/>
              </a:ext>
            </a:extLst>
          </p:cNvPr>
          <p:cNvSpPr>
            <a:spLocks noGrp="1"/>
          </p:cNvSpPr>
          <p:nvPr>
            <p:ph type="title"/>
          </p:nvPr>
        </p:nvSpPr>
        <p:spPr/>
        <p:txBody>
          <a:bodyPr/>
          <a:lstStyle/>
          <a:p>
            <a:r>
              <a:rPr lang="en-GB" dirty="0"/>
              <a:t>Thanks for watching</a:t>
            </a:r>
            <a:r>
              <a:rPr lang="en-GB" dirty="0">
                <a:sym typeface="Wingdings" panose="05000000000000000000" pitchFamily="2" charset="2"/>
              </a:rPr>
              <a:t>!!!!!!!!!!!!!!!</a:t>
            </a:r>
            <a:endParaRPr lang="en-GB" dirty="0"/>
          </a:p>
        </p:txBody>
      </p:sp>
      <p:sp>
        <p:nvSpPr>
          <p:cNvPr id="5" name="AutoShape 4" descr="Can cats really get or pass on COVID-19, as a report from Belgium suggests?">
            <a:extLst>
              <a:ext uri="{FF2B5EF4-FFF2-40B4-BE49-F238E27FC236}">
                <a16:creationId xmlns:a16="http://schemas.microsoft.com/office/drawing/2014/main" id="{B9D7EAF6-9F02-479C-9CED-F7C9A06C70D8}"/>
              </a:ext>
            </a:extLst>
          </p:cNvPr>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p:txBody>
      </p:sp>
      <p:pic>
        <p:nvPicPr>
          <p:cNvPr id="6" name="Picture 5">
            <a:extLst>
              <a:ext uri="{FF2B5EF4-FFF2-40B4-BE49-F238E27FC236}">
                <a16:creationId xmlns:a16="http://schemas.microsoft.com/office/drawing/2014/main" id="{C9F3AEEA-4B21-4A52-8588-6CE0B8B92545}"/>
              </a:ext>
            </a:extLst>
          </p:cNvPr>
          <p:cNvPicPr>
            <a:picLocks noChangeAspect="1"/>
          </p:cNvPicPr>
          <p:nvPr/>
        </p:nvPicPr>
        <p:blipFill>
          <a:blip r:embed="rId2"/>
          <a:stretch>
            <a:fillRect/>
          </a:stretch>
        </p:blipFill>
        <p:spPr>
          <a:xfrm rot="20670625">
            <a:off x="934744" y="2080591"/>
            <a:ext cx="3293320" cy="1865243"/>
          </a:xfrm>
          <a:prstGeom prst="rect">
            <a:avLst/>
          </a:prstGeom>
        </p:spPr>
      </p:pic>
      <p:pic>
        <p:nvPicPr>
          <p:cNvPr id="8" name="Picture 7">
            <a:extLst>
              <a:ext uri="{FF2B5EF4-FFF2-40B4-BE49-F238E27FC236}">
                <a16:creationId xmlns:a16="http://schemas.microsoft.com/office/drawing/2014/main" id="{46242F30-6432-4EA8-90D6-34B85C625F70}"/>
              </a:ext>
            </a:extLst>
          </p:cNvPr>
          <p:cNvPicPr>
            <a:picLocks noChangeAspect="1"/>
          </p:cNvPicPr>
          <p:nvPr/>
        </p:nvPicPr>
        <p:blipFill>
          <a:blip r:embed="rId3"/>
          <a:stretch>
            <a:fillRect/>
          </a:stretch>
        </p:blipFill>
        <p:spPr>
          <a:xfrm rot="1133632">
            <a:off x="7424078" y="2095888"/>
            <a:ext cx="1882153" cy="2304955"/>
          </a:xfrm>
          <a:prstGeom prst="rect">
            <a:avLst/>
          </a:prstGeom>
        </p:spPr>
      </p:pic>
      <p:pic>
        <p:nvPicPr>
          <p:cNvPr id="9" name="Picture 8">
            <a:extLst>
              <a:ext uri="{FF2B5EF4-FFF2-40B4-BE49-F238E27FC236}">
                <a16:creationId xmlns:a16="http://schemas.microsoft.com/office/drawing/2014/main" id="{8728FA2B-BD35-434B-9F23-10378EFB6792}"/>
              </a:ext>
            </a:extLst>
          </p:cNvPr>
          <p:cNvPicPr>
            <a:picLocks noChangeAspect="1"/>
          </p:cNvPicPr>
          <p:nvPr/>
        </p:nvPicPr>
        <p:blipFill>
          <a:blip r:embed="rId4"/>
          <a:stretch>
            <a:fillRect/>
          </a:stretch>
        </p:blipFill>
        <p:spPr>
          <a:xfrm>
            <a:off x="3437097" y="4351723"/>
            <a:ext cx="3306624" cy="2147076"/>
          </a:xfrm>
          <a:prstGeom prst="rect">
            <a:avLst/>
          </a:prstGeom>
        </p:spPr>
      </p:pic>
    </p:spTree>
    <p:extLst>
      <p:ext uri="{BB962C8B-B14F-4D97-AF65-F5344CB8AC3E}">
        <p14:creationId xmlns:p14="http://schemas.microsoft.com/office/powerpoint/2010/main" val="8869241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82</TotalTime>
  <Words>147</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Algerian</vt:lpstr>
      <vt:lpstr>Arial</vt:lpstr>
      <vt:lpstr>Century Gothic</vt:lpstr>
      <vt:lpstr>Wingdings</vt:lpstr>
      <vt:lpstr>Wingdings 3</vt:lpstr>
      <vt:lpstr>Ion</vt:lpstr>
      <vt:lpstr>The Vicious Vikings</vt:lpstr>
      <vt:lpstr>Where and when did The Vikings invade Britain ?  </vt:lpstr>
      <vt:lpstr>Who were the Vikings?</vt:lpstr>
      <vt:lpstr>How did the Vikings get here?</vt:lpstr>
      <vt:lpstr>Thanks for watching!!!!!!!!!!!!!!!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Vicious Vikings</dc:title>
  <dc:creator>Isabelle Hall</dc:creator>
  <cp:lastModifiedBy>Lucy Wood</cp:lastModifiedBy>
  <cp:revision>15</cp:revision>
  <dcterms:created xsi:type="dcterms:W3CDTF">2021-01-28T13:48:24Z</dcterms:created>
  <dcterms:modified xsi:type="dcterms:W3CDTF">2021-02-01T12:57:34Z</dcterms:modified>
</cp:coreProperties>
</file>