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9" r:id="rId3"/>
    <p:sldId id="268" r:id="rId4"/>
    <p:sldId id="264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charset="0"/>
      <p:regular r:id="rId32"/>
      <p:bold r:id="rId33"/>
    </p:embeddedFont>
    <p:embeddedFont>
      <p:font typeface="Twinkl" panose="020B0604020202020204" charset="0"/>
      <p:regular r:id="rId34"/>
      <p:bold r:id="rId35"/>
    </p:embeddedFont>
    <p:embeddedFont>
      <p:font typeface="Twinkl SemiBold" charset="0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71B1"/>
    <a:srgbClr val="CDB5D7"/>
    <a:srgbClr val="FBF8FC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905" y="1633591"/>
            <a:ext cx="3276330" cy="322757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  <p:sp>
        <p:nvSpPr>
          <p:cNvPr id="6" name="Rounded Rectangle 5">
            <a:hlinkClick r:id="" action="ppaction://hlinkshowjump?jump=nextslide"/>
          </p:cNvPr>
          <p:cNvSpPr/>
          <p:nvPr/>
        </p:nvSpPr>
        <p:spPr>
          <a:xfrm>
            <a:off x="1666874" y="4861165"/>
            <a:ext cx="1944645" cy="1102406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A971B1"/>
                </a:solidFill>
              </a:rPr>
              <a:t>Next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451230" y="4915215"/>
            <a:ext cx="35368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A971B1"/>
                </a:solidFill>
              </a:rPr>
              <a:t>cube</a:t>
            </a:r>
          </a:p>
        </p:txBody>
      </p:sp>
      <p:sp>
        <p:nvSpPr>
          <p:cNvPr id="2" name="Rectangle 1"/>
          <p:cNvSpPr/>
          <p:nvPr/>
        </p:nvSpPr>
        <p:spPr>
          <a:xfrm>
            <a:off x="4942703" y="4915215"/>
            <a:ext cx="2578443" cy="994306"/>
          </a:xfrm>
          <a:prstGeom prst="rect">
            <a:avLst/>
          </a:prstGeom>
          <a:solidFill>
            <a:srgbClr val="FBF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97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36181 0.00208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1761666"/>
            <a:ext cx="3145086" cy="309828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6" name="Rounded Rectangle 5">
            <a:hlinkClick r:id="" action="ppaction://hlinkshowjump?jump=nextslide"/>
          </p:cNvPr>
          <p:cNvSpPr/>
          <p:nvPr/>
        </p:nvSpPr>
        <p:spPr>
          <a:xfrm>
            <a:off x="1666874" y="4861165"/>
            <a:ext cx="1944645" cy="1102406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A971B1"/>
                </a:solidFill>
              </a:rPr>
              <a:t>Next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242641" y="4915215"/>
            <a:ext cx="395400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triangular prism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473264" y="4362797"/>
            <a:ext cx="3344444" cy="1838685"/>
            <a:chOff x="4473264" y="4362797"/>
            <a:chExt cx="3344444" cy="1838685"/>
          </a:xfrm>
        </p:grpSpPr>
        <p:sp>
          <p:nvSpPr>
            <p:cNvPr id="2" name="Rectangle 1"/>
            <p:cNvSpPr/>
            <p:nvPr/>
          </p:nvSpPr>
          <p:spPr>
            <a:xfrm>
              <a:off x="4473264" y="4362797"/>
              <a:ext cx="3344444" cy="994306"/>
            </a:xfrm>
            <a:prstGeom prst="rect">
              <a:avLst/>
            </a:prstGeom>
            <a:solidFill>
              <a:srgbClr val="FBF8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260036" y="5207176"/>
              <a:ext cx="2084056" cy="994306"/>
            </a:xfrm>
            <a:prstGeom prst="rect">
              <a:avLst/>
            </a:prstGeom>
            <a:solidFill>
              <a:srgbClr val="FBF8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9741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38368 0.00255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84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6" name="Rounded Rectangle 5">
            <a:hlinkClick r:id="" action="ppaction://hlinkshowjump?jump=nextslide"/>
          </p:cNvPr>
          <p:cNvSpPr/>
          <p:nvPr/>
        </p:nvSpPr>
        <p:spPr>
          <a:xfrm>
            <a:off x="1666874" y="4861165"/>
            <a:ext cx="1944645" cy="1102406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A971B1"/>
                </a:solidFill>
              </a:rPr>
              <a:t>Next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451230" y="4915215"/>
            <a:ext cx="35368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A971B1"/>
                </a:solidFill>
              </a:rPr>
              <a:t>cuboid</a:t>
            </a:r>
          </a:p>
        </p:txBody>
      </p:sp>
      <p:sp>
        <p:nvSpPr>
          <p:cNvPr id="2" name="Rectangle 1"/>
          <p:cNvSpPr/>
          <p:nvPr/>
        </p:nvSpPr>
        <p:spPr>
          <a:xfrm>
            <a:off x="4930423" y="4861165"/>
            <a:ext cx="2578443" cy="994306"/>
          </a:xfrm>
          <a:prstGeom prst="rect">
            <a:avLst/>
          </a:prstGeom>
          <a:solidFill>
            <a:srgbClr val="FBF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3" t="27849" r="3879" b="27303"/>
          <a:stretch/>
        </p:blipFill>
        <p:spPr>
          <a:xfrm>
            <a:off x="1381138" y="2531661"/>
            <a:ext cx="2716158" cy="131946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0.37621 -0.00533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6" name="Rounded Rectangle 5">
            <a:hlinkClick r:id="" action="ppaction://hlinkshowjump?jump=nextslide"/>
          </p:cNvPr>
          <p:cNvSpPr/>
          <p:nvPr/>
        </p:nvSpPr>
        <p:spPr>
          <a:xfrm>
            <a:off x="1666874" y="4861165"/>
            <a:ext cx="1944645" cy="1102406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A971B1"/>
                </a:solidFill>
              </a:rPr>
              <a:t>Next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451230" y="4915215"/>
            <a:ext cx="35368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A971B1"/>
                </a:solidFill>
              </a:rPr>
              <a:t>cone</a:t>
            </a:r>
          </a:p>
        </p:txBody>
      </p:sp>
      <p:sp>
        <p:nvSpPr>
          <p:cNvPr id="2" name="Rectangle 1"/>
          <p:cNvSpPr/>
          <p:nvPr/>
        </p:nvSpPr>
        <p:spPr>
          <a:xfrm>
            <a:off x="4999003" y="4861165"/>
            <a:ext cx="2578443" cy="994306"/>
          </a:xfrm>
          <a:prstGeom prst="rect">
            <a:avLst/>
          </a:prstGeom>
          <a:solidFill>
            <a:srgbClr val="FBF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3" r="16914"/>
          <a:stretch/>
        </p:blipFill>
        <p:spPr>
          <a:xfrm>
            <a:off x="2020846" y="1646773"/>
            <a:ext cx="2076449" cy="311580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0417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35955 -0.00162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1798995"/>
            <a:ext cx="3048002" cy="300264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6" name="Rounded Rectangle 5">
            <a:hlinkClick r:id="" action="ppaction://hlinkshowjump?jump=nextslide"/>
          </p:cNvPr>
          <p:cNvSpPr/>
          <p:nvPr/>
        </p:nvSpPr>
        <p:spPr>
          <a:xfrm>
            <a:off x="1666874" y="4861165"/>
            <a:ext cx="1944645" cy="1102406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A971B1"/>
                </a:solidFill>
              </a:rPr>
              <a:t>Next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451230" y="4915215"/>
            <a:ext cx="35368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A971B1"/>
                </a:solidFill>
              </a:rPr>
              <a:t>pyramid</a:t>
            </a:r>
          </a:p>
        </p:txBody>
      </p:sp>
      <p:sp>
        <p:nvSpPr>
          <p:cNvPr id="2" name="Rectangle 1"/>
          <p:cNvSpPr/>
          <p:nvPr/>
        </p:nvSpPr>
        <p:spPr>
          <a:xfrm>
            <a:off x="4892041" y="4861165"/>
            <a:ext cx="2693026" cy="994306"/>
          </a:xfrm>
          <a:prstGeom prst="rect">
            <a:avLst/>
          </a:prstGeom>
          <a:solidFill>
            <a:srgbClr val="FBF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73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0.41077 -0.00787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979" y="1637458"/>
            <a:ext cx="3143256" cy="309648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6" name="Rounded Rectangle 5">
            <a:hlinkClick r:id="" action="ppaction://hlinkshowjump?jump=nextslide"/>
          </p:cNvPr>
          <p:cNvSpPr/>
          <p:nvPr/>
        </p:nvSpPr>
        <p:spPr>
          <a:xfrm>
            <a:off x="1666874" y="4861165"/>
            <a:ext cx="1944645" cy="1102406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A971B1"/>
                </a:solidFill>
              </a:rPr>
              <a:t>Next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451230" y="4915215"/>
            <a:ext cx="35368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A971B1"/>
                </a:solidFill>
              </a:rPr>
              <a:t>cylinder</a:t>
            </a:r>
          </a:p>
        </p:txBody>
      </p:sp>
      <p:sp>
        <p:nvSpPr>
          <p:cNvPr id="2" name="Rectangle 1"/>
          <p:cNvSpPr/>
          <p:nvPr/>
        </p:nvSpPr>
        <p:spPr>
          <a:xfrm>
            <a:off x="4873132" y="4861165"/>
            <a:ext cx="2693026" cy="994306"/>
          </a:xfrm>
          <a:prstGeom prst="rect">
            <a:avLst/>
          </a:prstGeom>
          <a:solidFill>
            <a:srgbClr val="FBF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29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L 0.35903 0.00116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Click the box to reveal the shape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451230" y="4915215"/>
            <a:ext cx="35368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A971B1"/>
                </a:solidFill>
              </a:rPr>
              <a:t>sphere</a:t>
            </a:r>
          </a:p>
        </p:txBody>
      </p:sp>
      <p:sp>
        <p:nvSpPr>
          <p:cNvPr id="2" name="Rectangle 1"/>
          <p:cNvSpPr/>
          <p:nvPr/>
        </p:nvSpPr>
        <p:spPr>
          <a:xfrm>
            <a:off x="4964572" y="4861165"/>
            <a:ext cx="2693026" cy="994306"/>
          </a:xfrm>
          <a:prstGeom prst="rect">
            <a:avLst/>
          </a:prstGeom>
          <a:solidFill>
            <a:srgbClr val="FBF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41" y="1944521"/>
            <a:ext cx="2560838" cy="252273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81100" y="1747789"/>
            <a:ext cx="2916195" cy="2916195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rgbClr val="A971B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4957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3717 0.00162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7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Shape challenge!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1701694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In this game the boxes will disappear to reveal a 3D shape. Can you be the first to guess which shape it is?</a:t>
            </a:r>
          </a:p>
          <a:p>
            <a:endParaRPr lang="en-GB" sz="3200" dirty="0"/>
          </a:p>
          <a:p>
            <a:endParaRPr lang="en-GB" sz="3200" dirty="0"/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3109137" y="38004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Play!</a:t>
            </a:r>
          </a:p>
        </p:txBody>
      </p:sp>
    </p:spTree>
    <p:extLst>
      <p:ext uri="{BB962C8B-B14F-4D97-AF65-F5344CB8AC3E}">
        <p14:creationId xmlns:p14="http://schemas.microsoft.com/office/powerpoint/2010/main" val="2282173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030" y="1870279"/>
            <a:ext cx="2758440" cy="27173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sphere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140777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030" y="1870279"/>
            <a:ext cx="2758440" cy="27173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sphere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32836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598" y="1741311"/>
            <a:ext cx="3166502" cy="311938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cuboid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214531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598" y="1741311"/>
            <a:ext cx="3166502" cy="31193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cuboid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4167027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320" y="1963685"/>
            <a:ext cx="2689860" cy="26498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pyramid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265956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320" y="1963685"/>
            <a:ext cx="2689860" cy="2649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pyramid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202465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80" y="1781175"/>
            <a:ext cx="2939340" cy="28956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cylinder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365548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80" y="1781175"/>
            <a:ext cx="2939340" cy="2895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cylinder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425968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578" y="1765891"/>
            <a:ext cx="2959102" cy="291506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triangular prism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259679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578" y="1765891"/>
            <a:ext cx="2959102" cy="29150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triangular prism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27571358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50" y="1841037"/>
            <a:ext cx="3020610" cy="29756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cube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370690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50" y="1841037"/>
            <a:ext cx="3020610" cy="29756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cube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4111212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285" y="1814702"/>
            <a:ext cx="2992326" cy="29477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954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193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432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7150" y="1790700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54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193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143250" y="2505311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67150" y="25050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54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4193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32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67150" y="32289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6954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4193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432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7150" y="3952875"/>
            <a:ext cx="723900" cy="723900"/>
          </a:xfrm>
          <a:prstGeom prst="rect">
            <a:avLst/>
          </a:prstGeom>
          <a:solidFill>
            <a:srgbClr val="CDB5D7"/>
          </a:solidFill>
          <a:ln w="28575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cone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212110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285" y="1814702"/>
            <a:ext cx="2992326" cy="29477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shape?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1534598" y="5044611"/>
            <a:ext cx="606527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rgbClr val="A971B1"/>
                </a:solidFill>
              </a:rPr>
              <a:t>cone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984750" y="2505075"/>
            <a:ext cx="2916195" cy="1340578"/>
          </a:xfrm>
          <a:prstGeom prst="roundRect">
            <a:avLst/>
          </a:prstGeom>
          <a:solidFill>
            <a:srgbClr val="CDB5D7"/>
          </a:solidFill>
          <a:ln w="38100">
            <a:solidFill>
              <a:srgbClr val="A971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A971B1"/>
                </a:solidFill>
              </a:rPr>
              <a:t>Show me!</a:t>
            </a:r>
          </a:p>
        </p:txBody>
      </p:sp>
    </p:spTree>
    <p:extLst>
      <p:ext uri="{BB962C8B-B14F-4D97-AF65-F5344CB8AC3E}">
        <p14:creationId xmlns:p14="http://schemas.microsoft.com/office/powerpoint/2010/main" val="951532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1293</TotalTime>
  <Words>234</Words>
  <Application>Microsoft Office PowerPoint</Application>
  <PresentationFormat>On-screen Show (4:3)</PresentationFormat>
  <Paragraphs>72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Twinkl</vt:lpstr>
      <vt:lpstr>Twinkl SemiBold</vt:lpstr>
      <vt:lpstr>Sassoon Infant Rg</vt:lpstr>
      <vt:lpstr>Calibri</vt:lpstr>
      <vt:lpstr>Arial</vt:lpstr>
      <vt:lpstr>Office Theme</vt:lpstr>
      <vt:lpstr>PowerPoint Presentation</vt:lpstr>
      <vt:lpstr>Click the box to reveal the shape</vt:lpstr>
      <vt:lpstr>Click the box to reveal the shape</vt:lpstr>
      <vt:lpstr>Click the box to reveal the shape</vt:lpstr>
      <vt:lpstr>Click the box to reveal the shape</vt:lpstr>
      <vt:lpstr>Click the box to reveal the shape</vt:lpstr>
      <vt:lpstr>Click the box to reveal the shape</vt:lpstr>
      <vt:lpstr>Click the box to reveal the shape</vt:lpstr>
      <vt:lpstr>Shape challenge!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What is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Anneka Luffman</cp:lastModifiedBy>
  <cp:revision>123</cp:revision>
  <dcterms:created xsi:type="dcterms:W3CDTF">2014-10-01T16:09:27Z</dcterms:created>
  <dcterms:modified xsi:type="dcterms:W3CDTF">2021-01-31T15:41:32Z</dcterms:modified>
</cp:coreProperties>
</file>