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6AD6EE87-EBD5-4F12-A48A-63ACA297AC8F}" type="datetimeFigureOut">
              <a:rPr lang="en-US" dirty="0"/>
              <a:t>2/1/2021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D3794B-289A-4A80-97D7-111025398D45}" type="datetimeFigureOut">
              <a:rPr lang="en-US" dirty="0"/>
              <a:t>2/1/2021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b="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61015F-7CC6-4D0A-9D87-873EA4C304CC}" type="datetimeFigureOut">
              <a:rPr lang="en-US" dirty="0"/>
              <a:t>2/1/2021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7" y="2286000"/>
            <a:ext cx="475488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6A301-0538-44EC-B09D-202E1042A48B}" type="datetimeFigureOut">
              <a:rPr lang="en-US" dirty="0"/>
              <a:t>2/1/2021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9088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90888" y="2967788"/>
            <a:ext cx="4754880" cy="33415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89574A-8875-45EF-8EA2-3CAA0F7ABC4C}" type="datetimeFigureOut">
              <a:rPr lang="en-US" dirty="0"/>
              <a:t>2/1/2021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EF4D4C-5367-4C26-9E2B-D8088D7FCA81}" type="datetimeFigureOut">
              <a:rPr lang="en-US" dirty="0"/>
              <a:t>2/1/2021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91E96-98B0-4413-9547-46F3504108EF}" type="datetimeFigureOut">
              <a:rPr lang="en-US" dirty="0"/>
              <a:t>2/1/2021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68B11-C5A8-448C-8CE9-B1A273C79CFC}" type="datetimeFigureOut">
              <a:rPr lang="en-US" dirty="0"/>
              <a:t>2/1/2021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rIns="45720" bIns="4572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16CA0-919D-4A49-9C8A-62FDFB3A5183}" type="datetimeFigureOut">
              <a:rPr lang="en-US" dirty="0"/>
              <a:t>2/1/2021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E5644-1E61-4311-A31E-84CB9C7AA8A9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D73815-2707-4475-8F1A-B873CB631BB4}" type="datetimeFigureOut">
              <a:rPr lang="en-US" dirty="0"/>
              <a:t>2/1/2021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1" y="762000"/>
            <a:ext cx="7581900" cy="54102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AFB99-0EAB-4182-AFF8-E214C82A68F6}" type="datetimeFigureOut">
              <a:rPr lang="en-US" dirty="0"/>
              <a:t>2/1/2021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10058400" y="59263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286000"/>
            <a:ext cx="9720073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90298CD5-6C1E-4009-B41F-6DF62E31D3BE}" type="datetimeFigureOut">
              <a:rPr lang="en-US" dirty="0"/>
              <a:pPr/>
              <a:t>2/1/2021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0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88F664-B20B-4D72-9783-5B70AC16A65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683565" y="4950709"/>
            <a:ext cx="4287078" cy="1463040"/>
          </a:xfrm>
        </p:spPr>
        <p:txBody>
          <a:bodyPr/>
          <a:lstStyle/>
          <a:p>
            <a:r>
              <a:rPr lang="en-GB" dirty="0">
                <a:solidFill>
                  <a:schemeClr val="tx2">
                    <a:lumMod val="75000"/>
                  </a:schemeClr>
                </a:solidFill>
                <a:latin typeface="Bauhaus 93" panose="04030905020B02020C02" pitchFamily="82" charset="0"/>
              </a:rPr>
              <a:t>The Vikings</a:t>
            </a:r>
            <a:r>
              <a:rPr lang="en-GB" dirty="0">
                <a:solidFill>
                  <a:schemeClr val="tx2">
                    <a:lumMod val="75000"/>
                  </a:schemeClr>
                </a:solidFill>
                <a:latin typeface="Blackadder ITC" panose="04020505051007020D02" pitchFamily="82" charset="0"/>
              </a:rPr>
              <a:t> 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DAF97F3-6A61-4294-841D-A7604AF64F7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296938" y="5857461"/>
            <a:ext cx="1060175" cy="406690"/>
          </a:xfrm>
        </p:spPr>
        <p:txBody>
          <a:bodyPr/>
          <a:lstStyle/>
          <a:p>
            <a:r>
              <a:rPr lang="en-GB" dirty="0">
                <a:solidFill>
                  <a:schemeClr val="tx2">
                    <a:lumMod val="75000"/>
                  </a:schemeClr>
                </a:solidFill>
              </a:rPr>
              <a:t>By Sam</a:t>
            </a:r>
          </a:p>
        </p:txBody>
      </p:sp>
    </p:spTree>
    <p:extLst>
      <p:ext uri="{BB962C8B-B14F-4D97-AF65-F5344CB8AC3E}">
        <p14:creationId xmlns:p14="http://schemas.microsoft.com/office/powerpoint/2010/main" val="607513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632D5D-B2B3-4B7D-9715-5E06CF372E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tx2">
                    <a:lumMod val="75000"/>
                  </a:schemeClr>
                </a:solidFill>
              </a:rPr>
              <a:t>Who Were the Vikings?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6ADE45-6C6B-4D9E-A88A-FB0CE91B562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solidFill>
                  <a:schemeClr val="tx2">
                    <a:lumMod val="75000"/>
                  </a:schemeClr>
                </a:solidFill>
              </a:rPr>
              <a:t>The Vikings were ruthless explorers that came to England to take land.</a:t>
            </a:r>
          </a:p>
          <a:p>
            <a:endParaRPr lang="en-GB" dirty="0">
              <a:solidFill>
                <a:schemeClr val="tx2">
                  <a:lumMod val="75000"/>
                </a:schemeClr>
              </a:solidFill>
            </a:endParaRPr>
          </a:p>
          <a:p>
            <a:endParaRPr lang="en-GB" dirty="0">
              <a:solidFill>
                <a:schemeClr val="tx2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en-GB" dirty="0">
                <a:solidFill>
                  <a:schemeClr val="tx2">
                    <a:lumMod val="75000"/>
                  </a:schemeClr>
                </a:solidFill>
              </a:rPr>
              <a:t>Did you know that the word Viking means pirate raid?</a:t>
            </a:r>
          </a:p>
        </p:txBody>
      </p:sp>
    </p:spTree>
    <p:extLst>
      <p:ext uri="{BB962C8B-B14F-4D97-AF65-F5344CB8AC3E}">
        <p14:creationId xmlns:p14="http://schemas.microsoft.com/office/powerpoint/2010/main" val="1613921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8ED48B-511A-4D66-A305-B140AA0D38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tx2">
                    <a:lumMod val="75000"/>
                  </a:schemeClr>
                </a:solidFill>
              </a:rPr>
              <a:t>When were the Vikings in Britain?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8BA14C-5B02-46C6-B2BA-D0A5EF9D7A7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solidFill>
                  <a:schemeClr val="tx2">
                    <a:lumMod val="75000"/>
                  </a:schemeClr>
                </a:solidFill>
              </a:rPr>
              <a:t>The Vikings came to England in 793ad and were defeated in 1066ad at the Battle of Stamford Bridge.</a:t>
            </a:r>
          </a:p>
        </p:txBody>
      </p:sp>
    </p:spTree>
    <p:extLst>
      <p:ext uri="{BB962C8B-B14F-4D97-AF65-F5344CB8AC3E}">
        <p14:creationId xmlns:p14="http://schemas.microsoft.com/office/powerpoint/2010/main" val="1654193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0A1C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 override="childStyl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normal"/>
                                          </p:val>
                                        </p:tav>
                                        <p:tav tm="50000">
                                          <p:val>
                                            <p:strVal val="bold"/>
                                          </p:val>
                                        </p:tav>
                                        <p:tav tm="60000">
                                          <p:val>
                                            <p:strVal val="normal"/>
                                          </p:val>
                                        </p:tav>
                                        <p:tav tm="100000">
                                          <p:val>
                                            <p:strVal val="normal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1AC74A-41C1-4B66-966F-C1A059280C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tx2">
                    <a:lumMod val="75000"/>
                  </a:schemeClr>
                </a:solidFill>
              </a:rPr>
              <a:t>Where did they come from?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612938-3F4E-421B-A491-85470A9760A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solidFill>
                  <a:schemeClr val="tx2">
                    <a:lumMod val="75000"/>
                  </a:schemeClr>
                </a:solidFill>
              </a:rPr>
              <a:t>The Vikings came from Scandinavia which is know known as Sweden, Norway and Denmark.</a:t>
            </a:r>
          </a:p>
        </p:txBody>
      </p:sp>
    </p:spTree>
    <p:extLst>
      <p:ext uri="{BB962C8B-B14F-4D97-AF65-F5344CB8AC3E}">
        <p14:creationId xmlns:p14="http://schemas.microsoft.com/office/powerpoint/2010/main" val="1281034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587B2A-E730-4658-A73A-4B16477DB1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tx2">
                    <a:lumMod val="75000"/>
                  </a:schemeClr>
                </a:solidFill>
              </a:rPr>
              <a:t>How did they get to Britain?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D39C4D-753B-4E8E-A9AE-0644C8165C7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>
                <a:solidFill>
                  <a:schemeClr val="tx2">
                    <a:lumMod val="75000"/>
                  </a:schemeClr>
                </a:solidFill>
              </a:rPr>
              <a:t>They went from Norway to Scotland on boat. It </a:t>
            </a:r>
            <a:r>
              <a:rPr lang="en-GB">
                <a:solidFill>
                  <a:schemeClr val="tx2">
                    <a:lumMod val="75000"/>
                  </a:schemeClr>
                </a:solidFill>
              </a:rPr>
              <a:t>took several </a:t>
            </a:r>
            <a:r>
              <a:rPr lang="en-GB" dirty="0">
                <a:solidFill>
                  <a:schemeClr val="tx2">
                    <a:lumMod val="75000"/>
                  </a:schemeClr>
                </a:solidFill>
              </a:rPr>
              <a:t>days to get there.</a:t>
            </a:r>
          </a:p>
        </p:txBody>
      </p:sp>
    </p:spTree>
    <p:extLst>
      <p:ext uri="{BB962C8B-B14F-4D97-AF65-F5344CB8AC3E}">
        <p14:creationId xmlns:p14="http://schemas.microsoft.com/office/powerpoint/2010/main" val="1212727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8615D3-7CEC-43CE-AFB8-68C3673895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tx2">
                    <a:lumMod val="75000"/>
                  </a:schemeClr>
                </a:solidFill>
              </a:rPr>
              <a:t>Thanks for watching!!!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68F80693-4107-41E8-B894-6C460DED285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5740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gral">
  <a:themeElements>
    <a:clrScheme name="Integral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Integral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682D6EBE-8D36-4FF2-9DB3-F3D8D7B6715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106</TotalTime>
  <Words>109</Words>
  <Application>Microsoft Office PowerPoint</Application>
  <PresentationFormat>Widescreen</PresentationFormat>
  <Paragraphs>14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Bauhaus 93</vt:lpstr>
      <vt:lpstr>Blackadder ITC</vt:lpstr>
      <vt:lpstr>Tw Cen MT</vt:lpstr>
      <vt:lpstr>Tw Cen MT Condensed</vt:lpstr>
      <vt:lpstr>Wingdings 3</vt:lpstr>
      <vt:lpstr>Integral</vt:lpstr>
      <vt:lpstr>The Vikings  </vt:lpstr>
      <vt:lpstr>Who Were the Vikings?</vt:lpstr>
      <vt:lpstr>When were the Vikings in Britain?</vt:lpstr>
      <vt:lpstr>Where did they come from?</vt:lpstr>
      <vt:lpstr>How did they get to Britain?</vt:lpstr>
      <vt:lpstr>Thanks for watching!!!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Vikings</dc:title>
  <dc:creator>Sam Burrows</dc:creator>
  <cp:lastModifiedBy>Lucy Wood</cp:lastModifiedBy>
  <cp:revision>10</cp:revision>
  <dcterms:created xsi:type="dcterms:W3CDTF">2021-01-28T13:39:54Z</dcterms:created>
  <dcterms:modified xsi:type="dcterms:W3CDTF">2021-02-01T13:34:24Z</dcterms:modified>
</cp:coreProperties>
</file>