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EEB16C8-3D78-4D35-B1D7-DA6D90069299}">
          <p14:sldIdLst>
            <p14:sldId id="256"/>
            <p14:sldId id="259"/>
            <p14:sldId id="257"/>
            <p14:sldId id="258"/>
          </p14:sldIdLst>
        </p14:section>
        <p14:section name="Untitled Section" id="{9312CE77-9C44-4724-B2BF-757745B5EC6F}">
          <p14:sldIdLst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85" autoAdjust="0"/>
    <p:restoredTop sz="90792" autoAdjust="0"/>
  </p:normalViewPr>
  <p:slideViewPr>
    <p:cSldViewPr snapToGrid="0">
      <p:cViewPr varScale="1">
        <p:scale>
          <a:sx n="78" d="100"/>
          <a:sy n="78" d="100"/>
        </p:scale>
        <p:origin x="10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1-11T11:38:07.945"/>
    </inkml:context>
    <inkml:brush xml:id="br0">
      <inkml:brushProperty name="width" value="0.1" units="cm"/>
      <inkml:brushProperty name="height" value="0.1" units="cm"/>
      <inkml:brushProperty name="color" value="#AE198D"/>
      <inkml:brushProperty name="ignorePressure" value="1"/>
      <inkml:brushProperty name="inkEffects" value="galaxy"/>
      <inkml:brushProperty name="anchorX" value="-3715.98413"/>
      <inkml:brushProperty name="anchorY" value="-3502.74976"/>
      <inkml:brushProperty name="scaleFactor" value="0.5"/>
    </inkml:brush>
  </inkml:definitions>
  <inkml:trace contextRef="#ctx0" brushRef="#br0">0 0,'0'0,"0"0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D2660-887F-4D21-9073-DB5617851614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20FB9-9543-437E-B50E-A25438AB2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9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Jasmine and </a:t>
            </a:r>
            <a:r>
              <a:rPr lang="en-GB" dirty="0" err="1"/>
              <a:t>Shivam</a:t>
            </a:r>
            <a:r>
              <a:rPr lang="en-GB" dirty="0"/>
              <a:t> have struggled allot.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E20FB9-9543-437E-B50E-A25438AB2D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619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877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56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22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4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2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54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698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788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607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096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75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84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200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403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83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94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775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C348105-F6E3-450B-930A-995D40D8C29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7D3D26C-9CEA-43AF-9768-E84909A989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32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3F98B-FE07-4477-890C-BDD13498A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555" y="1219200"/>
            <a:ext cx="8825658" cy="2677648"/>
          </a:xfrm>
        </p:spPr>
        <p:txBody>
          <a:bodyPr/>
          <a:lstStyle/>
          <a:p>
            <a:r>
              <a:rPr lang="en-GB" dirty="0"/>
              <a:t>War Animals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12D00BF-DC66-486C-8D94-8410AAD9BB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jasmine and </a:t>
            </a:r>
            <a:r>
              <a:rPr lang="en-GB" dirty="0" err="1"/>
              <a:t>shivam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47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B3275-6EE2-404E-BCB0-943F9B392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600" y="609600"/>
            <a:ext cx="8761413" cy="706964"/>
          </a:xfrm>
        </p:spPr>
        <p:txBody>
          <a:bodyPr/>
          <a:lstStyle/>
          <a:p>
            <a:r>
              <a:rPr lang="en-GB" dirty="0"/>
              <a:t>Dogs: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271FE-3B64-49F2-AC08-4EFE304A9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779" y="2133601"/>
            <a:ext cx="7201321" cy="1676400"/>
          </a:xfrm>
        </p:spPr>
        <p:txBody>
          <a:bodyPr>
            <a:normAutofit fontScale="92500"/>
          </a:bodyPr>
          <a:lstStyle/>
          <a:p>
            <a:r>
              <a:rPr lang="en-GB" sz="2800" dirty="0"/>
              <a:t>Over 20,000 dogs in WW1 served Britain and their allies .Dogs were the first domesticated animal and have been used in battle for hundreds of years.</a:t>
            </a:r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7E18ED-BCB5-4162-9928-F355E9904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6100" y="1270000"/>
            <a:ext cx="349567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30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C5A2-745E-4730-8041-990F1B714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Horses: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BCBEFC6-03B5-4BF5-B60C-D9E066567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130" y="2633132"/>
            <a:ext cx="8505237" cy="12149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/>
              <a:t>Humans domesticated horses  in Central Asia and  they’ve been used in warfare a long time. They sank in the mud quite a lot.</a:t>
            </a: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163EE32-CADE-437C-8C58-2D7FF18F4E47}"/>
                  </a:ext>
                </a:extLst>
              </p14:cNvPr>
              <p14:cNvContentPartPr/>
              <p14:nvPr/>
            </p14:nvContentPartPr>
            <p14:xfrm>
              <a:off x="1258821" y="3100842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163EE32-CADE-437C-8C58-2D7FF18F4E4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0821" y="3082842"/>
                <a:ext cx="36000" cy="36000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Arc 10">
            <a:extLst>
              <a:ext uri="{FF2B5EF4-FFF2-40B4-BE49-F238E27FC236}">
                <a16:creationId xmlns:a16="http://schemas.microsoft.com/office/drawing/2014/main" id="{88753289-A4D8-4E52-B452-F2F8FEEFB4AD}"/>
              </a:ext>
            </a:extLst>
          </p:cNvPr>
          <p:cNvSpPr/>
          <p:nvPr/>
        </p:nvSpPr>
        <p:spPr>
          <a:xfrm>
            <a:off x="12022944" y="4559473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91CC1C7-940E-4196-8024-F48C16D58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2062" y="3024642"/>
            <a:ext cx="3197616" cy="407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748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892E90-A642-4445-8583-388520CB8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Elephants: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3E7556-86EA-4C5F-B5B9-F4D3E32B9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2603500"/>
            <a:ext cx="8761413" cy="1473200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During WW1 elephants  were often used to move logs and other heavy things that soldiers couldn’t lift . They were usually used on streets or the countryside because they would sink on the battle fields, as the mud was so thick!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6F43D4-957B-4E5D-9C0E-0CF6B0F7C8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258" y="3954229"/>
            <a:ext cx="4216400" cy="264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71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0A37C-2EC5-4677-89A5-E67F7F8A5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F7EC6-FCCD-4631-801F-805F15730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590800"/>
            <a:ext cx="8395446" cy="3429000"/>
          </a:xfrm>
        </p:spPr>
        <p:txBody>
          <a:bodyPr/>
          <a:lstStyle/>
          <a:p>
            <a:r>
              <a:rPr lang="en-GB" sz="2400" dirty="0"/>
              <a:t>Soldiers brought cats along with them in the trenches to catch the mice . Over 500,000 cats sadly lost their lives in the war</a:t>
            </a:r>
            <a:r>
              <a:rPr lang="en-GB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56CA73-D3D3-49BD-A07D-14385D31B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0401" y="2590800"/>
            <a:ext cx="2862141" cy="381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361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6FC15-BAA4-4AF0-95A8-F28FD0B11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Pigeons: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9EB31-6667-4442-A8B1-341FCFA71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569029"/>
            <a:ext cx="8337389" cy="10014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Pigeons were used to take pictures from in the sky (Pigeon  Drones!) They were also used to send messages to other people.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F0F9D3-2A84-4E15-A539-6F7E57909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755" y="3570514"/>
            <a:ext cx="2555475" cy="323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704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21077-366C-44C4-8B00-762D7C2B4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Thanks for listening!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988EF6-FA03-49B5-B6F9-3D30B146E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1781" y="2730500"/>
            <a:ext cx="2952750" cy="3162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8391FB7-1A24-47A4-9DDB-D505ECAE72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384" y="2503719"/>
            <a:ext cx="7155543" cy="403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695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163</TotalTime>
  <Words>174</Words>
  <Application>Microsoft Office PowerPoint</Application>
  <PresentationFormat>Widescreen</PresentationFormat>
  <Paragraphs>15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3</vt:lpstr>
      <vt:lpstr>Ion Boardroom</vt:lpstr>
      <vt:lpstr>War Animals</vt:lpstr>
      <vt:lpstr>Dogs:</vt:lpstr>
      <vt:lpstr>Horses:</vt:lpstr>
      <vt:lpstr>Elephants:</vt:lpstr>
      <vt:lpstr>Cats:</vt:lpstr>
      <vt:lpstr>Pigeons:</vt:lpstr>
      <vt:lpstr>Thanks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Jasmine Bavetta</dc:creator>
  <cp:lastModifiedBy>Lucy Wood</cp:lastModifiedBy>
  <cp:revision>14</cp:revision>
  <dcterms:created xsi:type="dcterms:W3CDTF">2021-11-11T11:28:15Z</dcterms:created>
  <dcterms:modified xsi:type="dcterms:W3CDTF">2021-11-11T16:52:40Z</dcterms:modified>
</cp:coreProperties>
</file>