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58"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GB"/>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3/27/2020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GB"/>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GB"/>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GB"/>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GB"/>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GB"/>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GB"/>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GB"/>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GB"/>
              <a:t>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3/27/2020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08D8B7-8AA4-4839-A7E9-EF67E2DBFAC7}"/>
              </a:ext>
            </a:extLst>
          </p:cNvPr>
          <p:cNvSpPr>
            <a:spLocks noGrp="1"/>
          </p:cNvSpPr>
          <p:nvPr>
            <p:ph type="ctrTitle"/>
          </p:nvPr>
        </p:nvSpPr>
        <p:spPr/>
        <p:txBody>
          <a:bodyPr/>
          <a:lstStyle/>
          <a:p>
            <a:r>
              <a:rPr lang="en-GB" dirty="0"/>
              <a:t>William Morris</a:t>
            </a:r>
            <a:endParaRPr lang="en-US" dirty="0"/>
          </a:p>
        </p:txBody>
      </p:sp>
      <p:sp>
        <p:nvSpPr>
          <p:cNvPr id="3" name="Subtitle 2">
            <a:extLst>
              <a:ext uri="{FF2B5EF4-FFF2-40B4-BE49-F238E27FC236}">
                <a16:creationId xmlns:a16="http://schemas.microsoft.com/office/drawing/2014/main" xmlns="" id="{EFE296B1-D49D-43B0-B584-05FF4D913185}"/>
              </a:ext>
            </a:extLst>
          </p:cNvPr>
          <p:cNvSpPr>
            <a:spLocks noGrp="1"/>
          </p:cNvSpPr>
          <p:nvPr>
            <p:ph type="subTitle" idx="1"/>
          </p:nvPr>
        </p:nvSpPr>
        <p:spPr/>
        <p:txBody>
          <a:bodyPr/>
          <a:lstStyle/>
          <a:p>
            <a:r>
              <a:rPr lang="en-GB" dirty="0"/>
              <a:t>The life of the famous 19</a:t>
            </a:r>
            <a:r>
              <a:rPr lang="en-GB" baseline="30000" dirty="0"/>
              <a:t>th</a:t>
            </a:r>
            <a:r>
              <a:rPr lang="en-GB" dirty="0"/>
              <a:t>  century artist</a:t>
            </a:r>
          </a:p>
          <a:p>
            <a:endParaRPr lang="en-GB" dirty="0"/>
          </a:p>
          <a:p>
            <a:r>
              <a:rPr lang="en-GB" dirty="0"/>
              <a:t>By </a:t>
            </a:r>
            <a:r>
              <a:rPr lang="en-GB" dirty="0" err="1"/>
              <a:t>Evie</a:t>
            </a:r>
            <a:r>
              <a:rPr lang="en-GB" dirty="0"/>
              <a:t> Dunning</a:t>
            </a:r>
            <a:endParaRPr lang="en-US" dirty="0"/>
          </a:p>
        </p:txBody>
      </p:sp>
      <p:pic>
        <p:nvPicPr>
          <p:cNvPr id="4" name="Picture 3">
            <a:extLst>
              <a:ext uri="{FF2B5EF4-FFF2-40B4-BE49-F238E27FC236}">
                <a16:creationId xmlns:a16="http://schemas.microsoft.com/office/drawing/2014/main" xmlns="" id="{855CFD22-E6F1-4FA6-8D6F-4C9280CB8751}"/>
              </a:ext>
            </a:extLst>
          </p:cNvPr>
          <p:cNvPicPr>
            <a:picLocks noChangeAspect="1"/>
          </p:cNvPicPr>
          <p:nvPr/>
        </p:nvPicPr>
        <p:blipFill>
          <a:blip r:embed="rId2"/>
          <a:stretch>
            <a:fillRect/>
          </a:stretch>
        </p:blipFill>
        <p:spPr>
          <a:xfrm rot="20984373">
            <a:off x="8189000" y="1641476"/>
            <a:ext cx="2781300" cy="3829050"/>
          </a:xfrm>
          <a:prstGeom prst="rect">
            <a:avLst/>
          </a:prstGeom>
        </p:spPr>
      </p:pic>
    </p:spTree>
    <p:extLst>
      <p:ext uri="{BB962C8B-B14F-4D97-AF65-F5344CB8AC3E}">
        <p14:creationId xmlns:p14="http://schemas.microsoft.com/office/powerpoint/2010/main" val="3772290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A81768-FD31-44BD-9126-E46983B33286}"/>
              </a:ext>
            </a:extLst>
          </p:cNvPr>
          <p:cNvSpPr>
            <a:spLocks noGrp="1"/>
          </p:cNvSpPr>
          <p:nvPr>
            <p:ph type="title"/>
          </p:nvPr>
        </p:nvSpPr>
        <p:spPr/>
        <p:txBody>
          <a:bodyPr/>
          <a:lstStyle/>
          <a:p>
            <a:r>
              <a:rPr lang="en-GB" dirty="0"/>
              <a:t>His life</a:t>
            </a:r>
            <a:endParaRPr lang="en-US" dirty="0"/>
          </a:p>
        </p:txBody>
      </p:sp>
      <p:sp>
        <p:nvSpPr>
          <p:cNvPr id="3" name="Content Placeholder 2">
            <a:extLst>
              <a:ext uri="{FF2B5EF4-FFF2-40B4-BE49-F238E27FC236}">
                <a16:creationId xmlns:a16="http://schemas.microsoft.com/office/drawing/2014/main" xmlns="" id="{AD11A301-F6AA-4964-87E3-3BC6B0044766}"/>
              </a:ext>
            </a:extLst>
          </p:cNvPr>
          <p:cNvSpPr>
            <a:spLocks noGrp="1"/>
          </p:cNvSpPr>
          <p:nvPr>
            <p:ph idx="1"/>
          </p:nvPr>
        </p:nvSpPr>
        <p:spPr/>
        <p:txBody>
          <a:bodyPr/>
          <a:lstStyle/>
          <a:p>
            <a:pPr marL="0" indent="0">
              <a:buNone/>
            </a:pPr>
            <a:r>
              <a:rPr lang="en-GB" dirty="0">
                <a:latin typeface="+mj-lt"/>
              </a:rPr>
              <a:t>William Morris was born in Walthamstow on the 24</a:t>
            </a:r>
            <a:r>
              <a:rPr lang="en-GB" baseline="30000" dirty="0">
                <a:latin typeface="+mj-lt"/>
              </a:rPr>
              <a:t>th</a:t>
            </a:r>
            <a:r>
              <a:rPr lang="en-GB" dirty="0">
                <a:latin typeface="+mj-lt"/>
              </a:rPr>
              <a:t> March 1834. He was one of the most influential designers of the 19</a:t>
            </a:r>
            <a:r>
              <a:rPr lang="en-GB" baseline="30000" dirty="0">
                <a:latin typeface="+mj-lt"/>
              </a:rPr>
              <a:t>th</a:t>
            </a:r>
            <a:r>
              <a:rPr lang="en-GB" dirty="0">
                <a:latin typeface="+mj-lt"/>
              </a:rPr>
              <a:t> century. He worked as an artist that did wallpaper design and print; furniture; stained glass windows; tiles and tapestries. He also worked as a writer and campaigner for environmental and social change. When he was 13, he was privately educated at Marlborough College before he went to Exeter College, Oxford in 1853. After college, he trained as an architect and then married Jane Burden.</a:t>
            </a:r>
            <a:endParaRPr lang="en-US" dirty="0">
              <a:latin typeface="Bradley Hand ITC" panose="03070402050302030203" pitchFamily="66" charset="0"/>
            </a:endParaRPr>
          </a:p>
        </p:txBody>
      </p:sp>
    </p:spTree>
    <p:extLst>
      <p:ext uri="{BB962C8B-B14F-4D97-AF65-F5344CB8AC3E}">
        <p14:creationId xmlns:p14="http://schemas.microsoft.com/office/powerpoint/2010/main" val="1502979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CA9F937-A6CA-4605-BC15-DF934C17B5B9}"/>
              </a:ext>
            </a:extLst>
          </p:cNvPr>
          <p:cNvSpPr>
            <a:spLocks noGrp="1"/>
          </p:cNvSpPr>
          <p:nvPr>
            <p:ph idx="1"/>
          </p:nvPr>
        </p:nvSpPr>
        <p:spPr/>
        <p:txBody>
          <a:bodyPr/>
          <a:lstStyle/>
          <a:p>
            <a:pPr marL="0" indent="0">
              <a:buNone/>
            </a:pPr>
            <a:r>
              <a:rPr lang="en-GB" dirty="0"/>
              <a:t>Red House was built by Philip Webb and was designed by Morris himself. He and his wife, Jane Burden, moved into it in 1860. They lived there for five years with their daughter, May Morris. In 1865 Morris put Red House on the market and later in 1865 the Morris family moved back to William’s old workshop. The family never went back to Red House again.</a:t>
            </a:r>
            <a:endParaRPr lang="en-US" dirty="0"/>
          </a:p>
        </p:txBody>
      </p:sp>
      <p:sp>
        <p:nvSpPr>
          <p:cNvPr id="4" name="TextBox 3">
            <a:extLst>
              <a:ext uri="{FF2B5EF4-FFF2-40B4-BE49-F238E27FC236}">
                <a16:creationId xmlns:a16="http://schemas.microsoft.com/office/drawing/2014/main" xmlns="" id="{57560F56-3630-489D-B930-7F8CB5E592E0}"/>
              </a:ext>
            </a:extLst>
          </p:cNvPr>
          <p:cNvSpPr txBox="1"/>
          <p:nvPr/>
        </p:nvSpPr>
        <p:spPr>
          <a:xfrm>
            <a:off x="4942354" y="982793"/>
            <a:ext cx="2304114" cy="641142"/>
          </a:xfrm>
          <a:prstGeom prst="rect">
            <a:avLst/>
          </a:prstGeom>
          <a:noFill/>
        </p:spPr>
        <p:txBody>
          <a:bodyPr wrap="square" rtlCol="0">
            <a:spAutoFit/>
          </a:bodyPr>
          <a:lstStyle/>
          <a:p>
            <a:pPr algn="l"/>
            <a:r>
              <a:rPr lang="en-GB" sz="3600" dirty="0"/>
              <a:t>Red House</a:t>
            </a:r>
            <a:endParaRPr lang="en-US" sz="3600" dirty="0"/>
          </a:p>
        </p:txBody>
      </p:sp>
      <p:pic>
        <p:nvPicPr>
          <p:cNvPr id="5" name="Picture 4">
            <a:extLst>
              <a:ext uri="{FF2B5EF4-FFF2-40B4-BE49-F238E27FC236}">
                <a16:creationId xmlns:a16="http://schemas.microsoft.com/office/drawing/2014/main" xmlns="" id="{11BB1F4D-9A36-4145-A210-46190038E335}"/>
              </a:ext>
            </a:extLst>
          </p:cNvPr>
          <p:cNvPicPr>
            <a:picLocks noChangeAspect="1"/>
          </p:cNvPicPr>
          <p:nvPr/>
        </p:nvPicPr>
        <p:blipFill>
          <a:blip r:embed="rId2"/>
          <a:stretch>
            <a:fillRect/>
          </a:stretch>
        </p:blipFill>
        <p:spPr>
          <a:xfrm>
            <a:off x="6931906" y="4271597"/>
            <a:ext cx="3853325" cy="2446166"/>
          </a:xfrm>
          <a:prstGeom prst="rect">
            <a:avLst/>
          </a:prstGeom>
        </p:spPr>
      </p:pic>
    </p:spTree>
    <p:extLst>
      <p:ext uri="{BB962C8B-B14F-4D97-AF65-F5344CB8AC3E}">
        <p14:creationId xmlns:p14="http://schemas.microsoft.com/office/powerpoint/2010/main" val="1823347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BBE625-FB50-4C01-8F3F-42A0CCC48ED0}"/>
              </a:ext>
            </a:extLst>
          </p:cNvPr>
          <p:cNvSpPr>
            <a:spLocks noGrp="1"/>
          </p:cNvSpPr>
          <p:nvPr>
            <p:ph type="title"/>
          </p:nvPr>
        </p:nvSpPr>
        <p:spPr/>
        <p:txBody>
          <a:bodyPr/>
          <a:lstStyle/>
          <a:p>
            <a:r>
              <a:rPr lang="en-GB" dirty="0"/>
              <a:t>His pieces of work</a:t>
            </a:r>
            <a:endParaRPr lang="en-US" dirty="0"/>
          </a:p>
        </p:txBody>
      </p:sp>
      <p:pic>
        <p:nvPicPr>
          <p:cNvPr id="4" name="Picture 3">
            <a:extLst>
              <a:ext uri="{FF2B5EF4-FFF2-40B4-BE49-F238E27FC236}">
                <a16:creationId xmlns:a16="http://schemas.microsoft.com/office/drawing/2014/main" xmlns="" id="{C7EBC9DC-FC41-4995-9D28-967BC4DB00F7}"/>
              </a:ext>
            </a:extLst>
          </p:cNvPr>
          <p:cNvPicPr>
            <a:picLocks noChangeAspect="1"/>
          </p:cNvPicPr>
          <p:nvPr/>
        </p:nvPicPr>
        <p:blipFill>
          <a:blip r:embed="rId2"/>
          <a:stretch>
            <a:fillRect/>
          </a:stretch>
        </p:blipFill>
        <p:spPr>
          <a:xfrm>
            <a:off x="974829" y="1956296"/>
            <a:ext cx="2413573" cy="2357562"/>
          </a:xfrm>
          <a:prstGeom prst="rect">
            <a:avLst/>
          </a:prstGeom>
        </p:spPr>
      </p:pic>
      <p:sp>
        <p:nvSpPr>
          <p:cNvPr id="5" name="TextBox 4">
            <a:extLst>
              <a:ext uri="{FF2B5EF4-FFF2-40B4-BE49-F238E27FC236}">
                <a16:creationId xmlns:a16="http://schemas.microsoft.com/office/drawing/2014/main" xmlns="" id="{9403EE4F-91AC-47AB-90EA-2963EF9DEE45}"/>
              </a:ext>
            </a:extLst>
          </p:cNvPr>
          <p:cNvSpPr txBox="1"/>
          <p:nvPr/>
        </p:nvSpPr>
        <p:spPr>
          <a:xfrm>
            <a:off x="974829" y="4334184"/>
            <a:ext cx="3334687" cy="461665"/>
          </a:xfrm>
          <a:prstGeom prst="rect">
            <a:avLst/>
          </a:prstGeom>
          <a:noFill/>
        </p:spPr>
        <p:txBody>
          <a:bodyPr wrap="square" rtlCol="0">
            <a:spAutoFit/>
          </a:bodyPr>
          <a:lstStyle/>
          <a:p>
            <a:pPr algn="l"/>
            <a:r>
              <a:rPr lang="en-GB" sz="2400" dirty="0"/>
              <a:t>“Strawberry Thief’’</a:t>
            </a:r>
            <a:endParaRPr lang="en-US" sz="2400" dirty="0"/>
          </a:p>
        </p:txBody>
      </p:sp>
      <p:pic>
        <p:nvPicPr>
          <p:cNvPr id="8" name="Picture 7">
            <a:extLst>
              <a:ext uri="{FF2B5EF4-FFF2-40B4-BE49-F238E27FC236}">
                <a16:creationId xmlns:a16="http://schemas.microsoft.com/office/drawing/2014/main" xmlns="" id="{71B45B04-E10A-4585-9063-BE4E2266F348}"/>
              </a:ext>
            </a:extLst>
          </p:cNvPr>
          <p:cNvPicPr>
            <a:picLocks noChangeAspect="1"/>
          </p:cNvPicPr>
          <p:nvPr/>
        </p:nvPicPr>
        <p:blipFill>
          <a:blip r:embed="rId3"/>
          <a:stretch>
            <a:fillRect/>
          </a:stretch>
        </p:blipFill>
        <p:spPr>
          <a:xfrm>
            <a:off x="8807445" y="893596"/>
            <a:ext cx="2608268" cy="3671420"/>
          </a:xfrm>
          <a:prstGeom prst="rect">
            <a:avLst/>
          </a:prstGeom>
        </p:spPr>
      </p:pic>
      <p:sp>
        <p:nvSpPr>
          <p:cNvPr id="9" name="TextBox 8">
            <a:extLst>
              <a:ext uri="{FF2B5EF4-FFF2-40B4-BE49-F238E27FC236}">
                <a16:creationId xmlns:a16="http://schemas.microsoft.com/office/drawing/2014/main" xmlns="" id="{927A68E5-43F1-413A-82F5-1E2AF565A7AA}"/>
              </a:ext>
            </a:extLst>
          </p:cNvPr>
          <p:cNvSpPr txBox="1"/>
          <p:nvPr/>
        </p:nvSpPr>
        <p:spPr>
          <a:xfrm>
            <a:off x="9213428" y="4795849"/>
            <a:ext cx="2444646" cy="461665"/>
          </a:xfrm>
          <a:prstGeom prst="rect">
            <a:avLst/>
          </a:prstGeom>
          <a:noFill/>
        </p:spPr>
        <p:txBody>
          <a:bodyPr wrap="square" rtlCol="0">
            <a:spAutoFit/>
          </a:bodyPr>
          <a:lstStyle/>
          <a:p>
            <a:pPr algn="l"/>
            <a:r>
              <a:rPr lang="en-GB" sz="2400" dirty="0"/>
              <a:t>“La Belle Iseult”</a:t>
            </a:r>
            <a:endParaRPr lang="en-US" sz="2400" dirty="0"/>
          </a:p>
        </p:txBody>
      </p:sp>
      <p:pic>
        <p:nvPicPr>
          <p:cNvPr id="10" name="Picture 9">
            <a:extLst>
              <a:ext uri="{FF2B5EF4-FFF2-40B4-BE49-F238E27FC236}">
                <a16:creationId xmlns:a16="http://schemas.microsoft.com/office/drawing/2014/main" xmlns="" id="{E75CCB44-51A8-42CC-9A50-CA4DD4231C74}"/>
              </a:ext>
            </a:extLst>
          </p:cNvPr>
          <p:cNvPicPr>
            <a:picLocks noChangeAspect="1"/>
          </p:cNvPicPr>
          <p:nvPr/>
        </p:nvPicPr>
        <p:blipFill>
          <a:blip r:embed="rId4"/>
          <a:stretch>
            <a:fillRect/>
          </a:stretch>
        </p:blipFill>
        <p:spPr>
          <a:xfrm>
            <a:off x="4331736" y="1916470"/>
            <a:ext cx="3554595" cy="2578007"/>
          </a:xfrm>
          <a:prstGeom prst="rect">
            <a:avLst/>
          </a:prstGeom>
        </p:spPr>
      </p:pic>
      <p:sp>
        <p:nvSpPr>
          <p:cNvPr id="11" name="TextBox 10">
            <a:extLst>
              <a:ext uri="{FF2B5EF4-FFF2-40B4-BE49-F238E27FC236}">
                <a16:creationId xmlns:a16="http://schemas.microsoft.com/office/drawing/2014/main" xmlns="" id="{147A64A1-F435-470C-A29A-46030D1AD366}"/>
              </a:ext>
            </a:extLst>
          </p:cNvPr>
          <p:cNvSpPr txBox="1"/>
          <p:nvPr/>
        </p:nvSpPr>
        <p:spPr>
          <a:xfrm>
            <a:off x="5414234" y="4629595"/>
            <a:ext cx="1828800" cy="461665"/>
          </a:xfrm>
          <a:prstGeom prst="rect">
            <a:avLst/>
          </a:prstGeom>
          <a:noFill/>
        </p:spPr>
        <p:txBody>
          <a:bodyPr wrap="square" rtlCol="0">
            <a:spAutoFit/>
          </a:bodyPr>
          <a:lstStyle/>
          <a:p>
            <a:pPr algn="l"/>
            <a:r>
              <a:rPr lang="en-GB" sz="2400" dirty="0"/>
              <a:t>“</a:t>
            </a:r>
            <a:r>
              <a:rPr lang="en-GB" sz="2400" dirty="0" err="1"/>
              <a:t>Windrush</a:t>
            </a:r>
            <a:r>
              <a:rPr lang="en-GB" sz="2400" dirty="0"/>
              <a:t>”</a:t>
            </a:r>
            <a:endParaRPr lang="en-US" sz="2400" dirty="0"/>
          </a:p>
        </p:txBody>
      </p:sp>
    </p:spTree>
    <p:extLst>
      <p:ext uri="{BB962C8B-B14F-4D97-AF65-F5344CB8AC3E}">
        <p14:creationId xmlns:p14="http://schemas.microsoft.com/office/powerpoint/2010/main" val="4226307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771FA2DF-7338-4F1D-99E7-98B8682B666D}"/>
              </a:ext>
            </a:extLst>
          </p:cNvPr>
          <p:cNvPicPr>
            <a:picLocks noChangeAspect="1"/>
          </p:cNvPicPr>
          <p:nvPr/>
        </p:nvPicPr>
        <p:blipFill>
          <a:blip r:embed="rId2"/>
          <a:stretch>
            <a:fillRect/>
          </a:stretch>
        </p:blipFill>
        <p:spPr>
          <a:xfrm>
            <a:off x="2654508" y="453661"/>
            <a:ext cx="6589425" cy="4261161"/>
          </a:xfrm>
          <a:prstGeom prst="rect">
            <a:avLst/>
          </a:prstGeom>
        </p:spPr>
      </p:pic>
      <p:sp>
        <p:nvSpPr>
          <p:cNvPr id="5" name="TextBox 4">
            <a:extLst>
              <a:ext uri="{FF2B5EF4-FFF2-40B4-BE49-F238E27FC236}">
                <a16:creationId xmlns:a16="http://schemas.microsoft.com/office/drawing/2014/main" xmlns="" id="{923457CE-500B-4A0B-AE0F-3DCD6FE20CAF}"/>
              </a:ext>
            </a:extLst>
          </p:cNvPr>
          <p:cNvSpPr txBox="1"/>
          <p:nvPr/>
        </p:nvSpPr>
        <p:spPr>
          <a:xfrm>
            <a:off x="3223509" y="5044815"/>
            <a:ext cx="5817434" cy="954107"/>
          </a:xfrm>
          <a:prstGeom prst="rect">
            <a:avLst/>
          </a:prstGeom>
          <a:noFill/>
        </p:spPr>
        <p:txBody>
          <a:bodyPr wrap="square" rtlCol="0">
            <a:spAutoFit/>
          </a:bodyPr>
          <a:lstStyle/>
          <a:p>
            <a:pPr algn="l"/>
            <a:r>
              <a:rPr lang="en-GB" sz="2800" dirty="0"/>
              <a:t>William Morris died on the 3</a:t>
            </a:r>
            <a:r>
              <a:rPr lang="en-GB" sz="2800" baseline="30000" dirty="0"/>
              <a:t>rd</a:t>
            </a:r>
            <a:r>
              <a:rPr lang="en-GB" sz="2800" dirty="0"/>
              <a:t> October in 1896.</a:t>
            </a:r>
            <a:endParaRPr lang="en-US" sz="2800" dirty="0"/>
          </a:p>
        </p:txBody>
      </p:sp>
    </p:spTree>
    <p:extLst>
      <p:ext uri="{BB962C8B-B14F-4D97-AF65-F5344CB8AC3E}">
        <p14:creationId xmlns:p14="http://schemas.microsoft.com/office/powerpoint/2010/main" val="24196220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otalTime>0</TotalTime>
  <Words>215</Words>
  <Application>Microsoft Office PowerPoint</Application>
  <PresentationFormat>Widescreen</PresentationFormat>
  <Paragraphs>13</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Bradley Hand ITC</vt:lpstr>
      <vt:lpstr>Trebuchet MS</vt:lpstr>
      <vt:lpstr>Tw Cen MT</vt:lpstr>
      <vt:lpstr>Circuit</vt:lpstr>
      <vt:lpstr>William Morris</vt:lpstr>
      <vt:lpstr>His life</vt:lpstr>
      <vt:lpstr>PowerPoint Presentation</vt:lpstr>
      <vt:lpstr>His pieces of work</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William Morris</dc:title>
  <dc:creator>lucy wood</dc:creator>
  <cp:lastModifiedBy>Barn Owls</cp:lastModifiedBy>
  <cp:revision>3</cp:revision>
  <dcterms:modified xsi:type="dcterms:W3CDTF">2020-03-27T16:06:30Z</dcterms:modified>
</cp:coreProperties>
</file>