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4"/>
  </p:sldMasterIdLst>
  <p:sldIdLst>
    <p:sldId id="256" r:id="rId5"/>
    <p:sldId id="257" r:id="rId6"/>
    <p:sldId id="260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699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67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825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378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50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57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856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179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036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152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517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2F6A3-08DE-43F0-9DE6-022593F68F16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4A837-F7F0-45C0-B92A-D1AF64D93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837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73A25D70-4A55-4F72-B9C5-A69CDBF4D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54957100-6D8B-4161-9F2F-C0A949EC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0BD8B065-EE51-4AE2-A94C-86249998FD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F5983E-6687-4765-B27C-45299A6B17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1787" y="1741337"/>
            <a:ext cx="5448730" cy="2387918"/>
          </a:xfrm>
        </p:spPr>
        <p:txBody>
          <a:bodyPr anchor="b">
            <a:normAutofit fontScale="90000"/>
          </a:bodyPr>
          <a:lstStyle/>
          <a:p>
            <a:r>
              <a:rPr lang="en-GB" sz="9600" dirty="0">
                <a:solidFill>
                  <a:schemeClr val="tx2"/>
                </a:solidFill>
                <a:latin typeface="Blackadder ITC" panose="04020505051007020D02" pitchFamily="82" charset="0"/>
              </a:rPr>
              <a:t>William Morris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7719BD-1180-43F5-B0D0-520786443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1161" y="4200522"/>
            <a:ext cx="5449982" cy="68207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By Alfie , JJ and Iris </a:t>
            </a:r>
            <a:endParaRPr lang="en-GB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8999293-B054-4B57-A26F-D04C2BB113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43336"/>
            <a:ext cx="5163047" cy="2657478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E505D8A-F41A-450D-A648-E77DF6B8D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2BD6DCE-6A81-4F34-9958-67B578EA16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C462BE8-CD72-48CF-8A7B-C716D2B99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C2CDB70-40F1-4D00-8F17-A532E732EB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61945C4-D997-42F3-B59A-984CF00667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651FE4A-9487-43BE-A388-134535743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44B0EF3-9992-4B95-8A43-6206B3FC3F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41B1C1F-C2FE-4C47-9D74-ADB9B53F4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048177B-A49E-4E24-9007-07A0EDD6A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8908CA8-806A-49D5-85BB-09C746DE388B}"/>
              </a:ext>
            </a:extLst>
          </p:cNvPr>
          <p:cNvSpPr txBox="1"/>
          <p:nvPr/>
        </p:nvSpPr>
        <p:spPr>
          <a:xfrm>
            <a:off x="702365" y="614873"/>
            <a:ext cx="1866100" cy="2252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3B2C0BA-53E0-4F77-AB00-3BC132EB19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889" y="212931"/>
            <a:ext cx="2599051" cy="252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705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16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18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20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22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7" name="Freeform: Shape 24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38" name="Freeform: Shape 26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A3283F7-80BB-4563-BE66-951809FA3D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2662" y="265043"/>
            <a:ext cx="5760846" cy="76167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>
                <a:solidFill>
                  <a:schemeClr val="tx2"/>
                </a:solidFill>
                <a:latin typeface="Blackadder ITC" panose="04020505051007020D02" pitchFamily="82" charset="0"/>
              </a:rPr>
              <a:t>Who Is William Morris?</a:t>
            </a:r>
            <a:endParaRPr lang="en-US" sz="4000" kern="1200" dirty="0">
              <a:solidFill>
                <a:schemeClr val="tx2"/>
              </a:solidFill>
              <a:latin typeface="Blackadder ITC" panose="04020505051007020D02" pitchFamily="8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E1D189-07F0-441F-A54A-B0FC2945575C}"/>
              </a:ext>
            </a:extLst>
          </p:cNvPr>
          <p:cNvSpPr txBox="1"/>
          <p:nvPr/>
        </p:nvSpPr>
        <p:spPr>
          <a:xfrm>
            <a:off x="3434396" y="2044005"/>
            <a:ext cx="58839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Blackadder ITC" panose="04020505051007020D02" pitchFamily="82" charset="0"/>
              </a:rPr>
              <a:t>William Morris was a designer in the  Victorian era. We still have his fantastic company today [Morris.co].</a:t>
            </a:r>
            <a:endParaRPr lang="en-GB" sz="2800" dirty="0">
              <a:latin typeface="Blackadder ITC" panose="04020505051007020D02" pitchFamily="8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E88FB2F-C3FC-4ACB-911B-D71933E15E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228" y="4013852"/>
            <a:ext cx="4363572" cy="23895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45A5601-7C59-428F-A53A-A8FB74A97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8173" y="265043"/>
            <a:ext cx="2433690" cy="196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6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8516BE3-C5EA-4258-AA56-1E66F45C6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2662" y="357810"/>
            <a:ext cx="5760846" cy="18155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chemeClr val="tx2"/>
                </a:solidFill>
                <a:latin typeface="Blackadder ITC" panose="04020505051007020D02" pitchFamily="82" charset="0"/>
              </a:rPr>
              <a:t>Morris’s Early Life.</a:t>
            </a:r>
            <a:endParaRPr lang="en-US" sz="6000" kern="1200" dirty="0">
              <a:solidFill>
                <a:schemeClr val="tx2"/>
              </a:solidFill>
              <a:latin typeface="Blackadder ITC" panose="04020505051007020D02" pitchFamily="8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FDF1C9-EB3F-42CB-B73D-5D94261173FD}"/>
              </a:ext>
            </a:extLst>
          </p:cNvPr>
          <p:cNvSpPr txBox="1"/>
          <p:nvPr/>
        </p:nvSpPr>
        <p:spPr>
          <a:xfrm>
            <a:off x="3858384" y="3154017"/>
            <a:ext cx="296848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Blackadder ITC" panose="04020505051007020D02" pitchFamily="82" charset="0"/>
              </a:rPr>
              <a:t>William Morris was born in 1834 and wanted to be a priest. He trained up to be an architect at Oxford University and he also had 8 siblings.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48F1AF-7FE0-4145-BF6E-E1836FDF1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239" y="510242"/>
            <a:ext cx="2727210" cy="229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851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03607B8-AB62-49B9-85D7-89BE04B0F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1819" y="265043"/>
            <a:ext cx="5760846" cy="80143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200" dirty="0">
                <a:solidFill>
                  <a:schemeClr val="tx2"/>
                </a:solidFill>
                <a:latin typeface="Blackadder ITC" panose="04020505051007020D02" pitchFamily="82" charset="0"/>
              </a:rPr>
              <a:t>Morris’s art career. </a:t>
            </a:r>
            <a:endParaRPr lang="en-US" sz="5200" kern="1200" dirty="0">
              <a:solidFill>
                <a:schemeClr val="tx2"/>
              </a:solidFill>
              <a:latin typeface="Blackadder ITC" panose="04020505051007020D02" pitchFamily="8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35F360-D93B-4150-9722-FEA7F3518421}"/>
              </a:ext>
            </a:extLst>
          </p:cNvPr>
          <p:cNvSpPr txBox="1"/>
          <p:nvPr/>
        </p:nvSpPr>
        <p:spPr>
          <a:xfrm>
            <a:off x="3710609" y="1842052"/>
            <a:ext cx="3419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lackadder ITC" panose="04020505051007020D02" pitchFamily="82" charset="0"/>
              </a:rPr>
              <a:t>He hung out with famous artists who  influenced his work. He decorated his house with his own art designs . He made curtains, carpets , wallpaper and stained glass windows.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79C027-1327-4C29-9009-5089106C7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8080" y="3724157"/>
            <a:ext cx="2762484" cy="232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513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643BE6C-86B7-4AB9-91E8-9B5DB45AC8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88" y="0"/>
            <a:ext cx="12188825" cy="42428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61B428-E8E8-4364-BB73-93786A3155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3026" y="713195"/>
            <a:ext cx="9605948" cy="2318665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FFFFFF"/>
                </a:solidFill>
                <a:latin typeface="Blackadder ITC" panose="04020505051007020D02" pitchFamily="82" charset="0"/>
              </a:rPr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4FAEB1-AA9A-492B-A653-7D53000BAC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7240" y="3031860"/>
            <a:ext cx="8937522" cy="1059373"/>
          </a:xfrm>
        </p:spPr>
        <p:txBody>
          <a:bodyPr>
            <a:normAutofit/>
          </a:bodyPr>
          <a:lstStyle/>
          <a:p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6" name="Graphic 15" descr="Smiling Face with No Fill">
            <a:extLst>
              <a:ext uri="{FF2B5EF4-FFF2-40B4-BE49-F238E27FC236}">
                <a16:creationId xmlns:a16="http://schemas.microsoft.com/office/drawing/2014/main" id="{FEFD95BA-E25A-4FDF-952F-5F79338E2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06089" y="4805363"/>
            <a:ext cx="1179824" cy="11798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75350A-6E51-4468-8896-28276873F0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351" y="482879"/>
            <a:ext cx="3072043" cy="19864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D74319-39C1-4063-9A8C-FFAD60AE36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3317" y="4956011"/>
            <a:ext cx="2962688" cy="1371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859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A5822920EE6246A9D90EE9F53B4BA8" ma:contentTypeVersion="0" ma:contentTypeDescription="Create a new document." ma:contentTypeScope="" ma:versionID="a65e3328cb849f20fec36dd2fe12f49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f35d564f0319421dd609bb74aef5bee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68A5557-1644-4D33-A8E6-EE010EAA32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EDED2CE-F43A-47C4-AC0F-C911F18742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D8F182-D4AF-46A4-B0C2-9884CAAD7EBA}">
  <ds:schemaRefs>
    <ds:schemaRef ds:uri="http://purl.org/dc/elements/1.1/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108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Blackadder ITC</vt:lpstr>
      <vt:lpstr>Calibri</vt:lpstr>
      <vt:lpstr>Calibri Light</vt:lpstr>
      <vt:lpstr>Office Theme</vt:lpstr>
      <vt:lpstr>William Morris</vt:lpstr>
      <vt:lpstr>Who Is William Morris?</vt:lpstr>
      <vt:lpstr>Morris’s Early Life.</vt:lpstr>
      <vt:lpstr>Morris’s art career. 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William Morris</dc:title>
  <dc:creator>Iris Lucas</dc:creator>
  <cp:lastModifiedBy>Lucy Wood</cp:lastModifiedBy>
  <cp:revision>3</cp:revision>
  <dcterms:created xsi:type="dcterms:W3CDTF">2022-03-09T14:59:43Z</dcterms:created>
  <dcterms:modified xsi:type="dcterms:W3CDTF">2022-03-10T15:53:59Z</dcterms:modified>
</cp:coreProperties>
</file>