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2C9D64-9167-4434-854F-1CFDE402A7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9991DC6-C6C7-4C4D-A152-BE651D065D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068372E-13BD-4BB1-BD57-5D069F09D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AAD4417-170F-45B5-B085-315952BAF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6F4065-F1A5-4ECF-98C8-3CD0207F0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293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2336C7-0255-4029-94FD-BE5AF0056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879E42-660C-4584-A33E-3165C1EB9D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F99349-36FC-4EF1-866D-95A3017E1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3648250-EA06-494D-8B00-D75120942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B43440-8D9D-4CBC-95EB-93F94D41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2839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C55B59-358D-461D-9E89-6371D6152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8954B57-7C11-4A1A-B485-7F55A5F1BD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7604AB9-B3BD-4BE4-AA0C-22C6F43AA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2B921E-73F8-479E-B3B8-AFFBAE276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2F05944-0F9F-4216-BE0C-9A197B506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66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4FA8B7-7CFE-4FE3-8597-21E13640D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AF3C619-D4ED-4E0A-AFCB-B602676DDA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5C6CBD2-2C06-464B-8A42-57CD6B59D3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9BAA41D-9BA1-402E-ACC0-A0E4419DF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7048C2-82C4-407D-8B36-31C604BC0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5C50073-5F3C-4BC9-AAD8-BCF0668B2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7990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D8A80E-7D95-498F-84F5-228B71819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712C98-120E-42AD-BBC2-2E785E9C1E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86777B4-D47A-4A0A-989B-ADDB459DE9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41C2C3-1576-4F18-B660-E70B22A11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21C25F5-546A-497E-8007-E124708D87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8F55C97-74DA-46E9-8C3E-27FA8FA68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D8908D3-4025-4B94-A30F-FAFE0A766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C12AF63-07D2-41C6-A0CD-02853F02D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2203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90732C-16E5-4547-A037-1A4F64E99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F9F3855-679A-49C9-9CE4-6CBE9D092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1C9E2E1-8498-4ABB-83E3-722174DC8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4936A74-94CD-4279-9A31-64839373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463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DD7BEB6-F3FD-4640-985A-07241597D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1E32FF1-C2B1-4371-BC7B-BAB380BAB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FC9BDD7-CC81-49A2-B357-A44D4573D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365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E18BAA-1694-428F-BC85-3499D9359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5F49A92-7FD8-448D-AF21-071022F26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BD10B7A-A972-489E-BA9C-090D26582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5F09801-1592-4F9F-9E95-3EB5E25C3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C42AED4-B351-4903-8750-FF6AEBDAE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810764B-8332-4EB8-9F13-1555AC21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472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832018-0519-4163-A577-31C2EBB5D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959BE8E-DCE7-4EED-A67B-2A4D89AAA4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9353705-8782-4B44-AF9E-E429786EF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62CB240-92F4-4858-9AD8-BD4413298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A7360D-5D49-4E82-842C-D5C9D78C7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9BA8103-C1CF-4A61-8AAD-E0DDF0CEF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694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32572F-03F8-4702-A21F-A0EAB5B03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6BF2FEF-F1A8-458D-9C5D-8E18AD644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104A926-FA44-4F77-BA1B-762F464C1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358397A-CA44-4DBB-9B80-8AA2C7A5E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638857-16D5-4FFB-BCF6-19E3F483C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8280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F43A0FF-E27B-4877-82C5-CA778283C6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2ED528E-1359-407B-8F1B-36B0A567B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8392A28-EC82-4D24-A9D7-763D0722C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3CBC798-96D7-4F8E-8F88-D3F7FBD57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850BF5F-1092-4863-BD7D-CDCB74DCB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58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2A455BA-12A8-47D5-A138-65F91D17F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CBB7B42-2B8E-49E4-8132-F5D3846E52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52A7C1-51C4-41DF-BF85-D99EBC1578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C82A7-2206-4298-B46B-A77F7F3D59D1}" type="datetimeFigureOut">
              <a:rPr lang="en-GB" smtClean="0"/>
              <a:t>15/04/2020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B60011D-B56A-402F-9B00-848C73AE52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01C7F7C-2C82-4302-B79A-067A27E68B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69EB2-85AB-46A8-935F-9EAC656568C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283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9">
            <a:extLst>
              <a:ext uri="{FF2B5EF4-FFF2-40B4-BE49-F238E27FC236}">
                <a16:creationId xmlns:a16="http://schemas.microsoft.com/office/drawing/2014/main" xmlns="" id="{75F4D120-3921-42A8-A063-46B023CB0C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close up of a flower pot&#10;&#10;Description automatically generated">
            <a:extLst>
              <a:ext uri="{FF2B5EF4-FFF2-40B4-BE49-F238E27FC236}">
                <a16:creationId xmlns:a16="http://schemas.microsoft.com/office/drawing/2014/main" xmlns="" id="{6ADF0C38-FA9C-4AC4-9A88-16D8B763F8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2" r="1" b="1"/>
          <a:stretch/>
        </p:blipFill>
        <p:spPr>
          <a:xfrm>
            <a:off x="4476307" y="595421"/>
            <a:ext cx="7715693" cy="5658438"/>
          </a:xfrm>
          <a:prstGeom prst="rect">
            <a:avLst/>
          </a:prstGeom>
        </p:spPr>
      </p:pic>
      <p:pic>
        <p:nvPicPr>
          <p:cNvPr id="39" name="Picture 11">
            <a:extLst>
              <a:ext uri="{FF2B5EF4-FFF2-40B4-BE49-F238E27FC236}">
                <a16:creationId xmlns:a16="http://schemas.microsoft.com/office/drawing/2014/main" xmlns="" id="{9D01B3E5-85F4-41A9-A504-D5E6268DE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9"/>
          <a:stretch>
            <a:fillRect/>
          </a:stretch>
        </p:blipFill>
        <p:spPr>
          <a:xfrm>
            <a:off x="3466214" y="550975"/>
            <a:ext cx="8725786" cy="5756049"/>
          </a:xfrm>
          <a:custGeom>
            <a:avLst/>
            <a:gdLst>
              <a:gd name="connsiteX0" fmla="*/ 0 w 8725786"/>
              <a:gd name="connsiteY0" fmla="*/ 0 h 5756049"/>
              <a:gd name="connsiteX1" fmla="*/ 8725786 w 8725786"/>
              <a:gd name="connsiteY1" fmla="*/ 0 h 5756049"/>
              <a:gd name="connsiteX2" fmla="*/ 8725786 w 8725786"/>
              <a:gd name="connsiteY2" fmla="*/ 5756049 h 5756049"/>
              <a:gd name="connsiteX3" fmla="*/ 0 w 8725786"/>
              <a:gd name="connsiteY3" fmla="*/ 5756049 h 575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5786" h="5756049">
                <a:moveTo>
                  <a:pt x="0" y="0"/>
                </a:moveTo>
                <a:lnTo>
                  <a:pt x="8725786" y="0"/>
                </a:lnTo>
                <a:lnTo>
                  <a:pt x="8725786" y="5756049"/>
                </a:lnTo>
                <a:lnTo>
                  <a:pt x="0" y="575604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60DBA3-F9C2-4E3A-94F3-CAE3A029F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484" y="2546823"/>
            <a:ext cx="3948269" cy="2383844"/>
          </a:xfrm>
        </p:spPr>
        <p:txBody>
          <a:bodyPr anchor="t">
            <a:normAutofit/>
          </a:bodyPr>
          <a:lstStyle/>
          <a:p>
            <a:pPr algn="l"/>
            <a:r>
              <a:rPr lang="en-GB" sz="4400" b="1" u="sng" dirty="0" smtClean="0">
                <a:solidFill>
                  <a:srgbClr val="000000"/>
                </a:solidFill>
              </a:rPr>
              <a:t>O’s </a:t>
            </a:r>
            <a:r>
              <a:rPr lang="en-GB" sz="4400" b="1" u="sng" dirty="0">
                <a:solidFill>
                  <a:srgbClr val="000000"/>
                </a:solidFill>
              </a:rPr>
              <a:t>Victorian Tea Party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EC31716-4F5E-4707-A856-617C5DA930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788" y="1485718"/>
            <a:ext cx="3745947" cy="1061105"/>
          </a:xfrm>
        </p:spPr>
        <p:txBody>
          <a:bodyPr anchor="b">
            <a:normAutofit/>
          </a:bodyPr>
          <a:lstStyle/>
          <a:p>
            <a:pPr algn="l"/>
            <a:r>
              <a:rPr lang="en-GB" sz="1800" dirty="0">
                <a:solidFill>
                  <a:srgbClr val="000000"/>
                </a:solidFill>
              </a:rPr>
              <a:t>April 2020</a:t>
            </a:r>
          </a:p>
        </p:txBody>
      </p:sp>
    </p:spTree>
    <p:extLst>
      <p:ext uri="{BB962C8B-B14F-4D97-AF65-F5344CB8AC3E}">
        <p14:creationId xmlns:p14="http://schemas.microsoft.com/office/powerpoint/2010/main" val="3162565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997487-EAC4-4F90-BE10-7E486415C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b="1" u="sng" dirty="0"/>
              <a:t>Making a Victoria Sandwich</a:t>
            </a:r>
          </a:p>
        </p:txBody>
      </p:sp>
      <p:pic>
        <p:nvPicPr>
          <p:cNvPr id="7" name="Picture 6" descr="A picture containing cabinet, indoor, person, boy&#10;&#10;Description automatically generated">
            <a:extLst>
              <a:ext uri="{FF2B5EF4-FFF2-40B4-BE49-F238E27FC236}">
                <a16:creationId xmlns:a16="http://schemas.microsoft.com/office/drawing/2014/main" xmlns="" id="{0A37B87F-C135-4BE1-B0CE-7DF678EFFC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733" y="2509832"/>
            <a:ext cx="2720340" cy="2040255"/>
          </a:xfrm>
          <a:prstGeom prst="rect">
            <a:avLst/>
          </a:prstGeom>
        </p:spPr>
      </p:pic>
      <p:pic>
        <p:nvPicPr>
          <p:cNvPr id="9" name="Picture 8" descr="A picture containing person, indoor, holding, man&#10;&#10;Description automatically generated">
            <a:extLst>
              <a:ext uri="{FF2B5EF4-FFF2-40B4-BE49-F238E27FC236}">
                <a16:creationId xmlns:a16="http://schemas.microsoft.com/office/drawing/2014/main" xmlns="" id="{83908741-8032-4679-8B4C-BA6203B641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01760" y="2509832"/>
            <a:ext cx="2720342" cy="2040256"/>
          </a:xfrm>
          <a:prstGeom prst="rect">
            <a:avLst/>
          </a:prstGeom>
        </p:spPr>
      </p:pic>
      <p:pic>
        <p:nvPicPr>
          <p:cNvPr id="11" name="Picture 10" descr="A picture containing cabinet, indoor, person, small&#10;&#10;Description automatically generated">
            <a:extLst>
              <a:ext uri="{FF2B5EF4-FFF2-40B4-BE49-F238E27FC236}">
                <a16:creationId xmlns:a16="http://schemas.microsoft.com/office/drawing/2014/main" xmlns="" id="{A31CF8A8-BD92-4184-80B5-025B22F3A7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1050" y="2513570"/>
            <a:ext cx="2750236" cy="2062677"/>
          </a:xfrm>
          <a:prstGeom prst="rect">
            <a:avLst/>
          </a:prstGeom>
        </p:spPr>
      </p:pic>
      <p:pic>
        <p:nvPicPr>
          <p:cNvPr id="13" name="Picture 12" descr="A picture containing indoor, sitting, food, small&#10;&#10;Description automatically generated">
            <a:extLst>
              <a:ext uri="{FF2B5EF4-FFF2-40B4-BE49-F238E27FC236}">
                <a16:creationId xmlns:a16="http://schemas.microsoft.com/office/drawing/2014/main" xmlns="" id="{1F55449B-48A3-4D5E-B179-16634C97EE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86497" y="2513569"/>
            <a:ext cx="2750238" cy="2062679"/>
          </a:xfrm>
          <a:prstGeom prst="rect">
            <a:avLst/>
          </a:prstGeom>
        </p:spPr>
      </p:pic>
      <p:pic>
        <p:nvPicPr>
          <p:cNvPr id="17" name="Picture 16" descr="A picture containing indoor, table, sitting, food&#10;&#10;Description automatically generated">
            <a:extLst>
              <a:ext uri="{FF2B5EF4-FFF2-40B4-BE49-F238E27FC236}">
                <a16:creationId xmlns:a16="http://schemas.microsoft.com/office/drawing/2014/main" xmlns="" id="{72689478-CA7C-47FB-B3B8-C24878A136E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95681" y="2509832"/>
            <a:ext cx="2720342" cy="204025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1C112CC6-FA61-4DB0-A932-26B26FDEA9B1}"/>
              </a:ext>
            </a:extLst>
          </p:cNvPr>
          <p:cNvSpPr txBox="1"/>
          <p:nvPr/>
        </p:nvSpPr>
        <p:spPr>
          <a:xfrm>
            <a:off x="838200" y="5046065"/>
            <a:ext cx="170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Mixing up the ingredients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12CEA98-F1F0-41E3-A0E2-A503B7784CFF}"/>
              </a:ext>
            </a:extLst>
          </p:cNvPr>
          <p:cNvSpPr txBox="1"/>
          <p:nvPr/>
        </p:nvSpPr>
        <p:spPr>
          <a:xfrm>
            <a:off x="3038622" y="5176911"/>
            <a:ext cx="1494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Filling the tins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7EA97A9-8E3F-48D5-812F-6359DB6C5D67}"/>
              </a:ext>
            </a:extLst>
          </p:cNvPr>
          <p:cNvSpPr txBox="1"/>
          <p:nvPr/>
        </p:nvSpPr>
        <p:spPr>
          <a:xfrm>
            <a:off x="5167591" y="5176911"/>
            <a:ext cx="17771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Licking the bowl!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C62692C-C95E-466C-A806-D26B997F28B1}"/>
              </a:ext>
            </a:extLst>
          </p:cNvPr>
          <p:cNvSpPr txBox="1"/>
          <p:nvPr/>
        </p:nvSpPr>
        <p:spPr>
          <a:xfrm>
            <a:off x="7346375" y="5176911"/>
            <a:ext cx="1714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baked cakes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97F6744-0380-4AE1-8DBA-05DCF046B60B}"/>
              </a:ext>
            </a:extLst>
          </p:cNvPr>
          <p:cNvSpPr txBox="1"/>
          <p:nvPr/>
        </p:nvSpPr>
        <p:spPr>
          <a:xfrm>
            <a:off x="9321567" y="5176911"/>
            <a:ext cx="2268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finished sandwich</a:t>
            </a:r>
          </a:p>
        </p:txBody>
      </p:sp>
    </p:spTree>
    <p:extLst>
      <p:ext uri="{BB962C8B-B14F-4D97-AF65-F5344CB8AC3E}">
        <p14:creationId xmlns:p14="http://schemas.microsoft.com/office/powerpoint/2010/main" val="1052766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8EE024-72AB-4F06-8019-C02FD13DE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Making bread</a:t>
            </a:r>
          </a:p>
        </p:txBody>
      </p:sp>
      <p:pic>
        <p:nvPicPr>
          <p:cNvPr id="4" name="Picture 3" descr="A picture containing indoor, sitting, room, living&#10;&#10;Description automatically generated">
            <a:extLst>
              <a:ext uri="{FF2B5EF4-FFF2-40B4-BE49-F238E27FC236}">
                <a16:creationId xmlns:a16="http://schemas.microsoft.com/office/drawing/2014/main" xmlns="" id="{E068EE3B-0765-4A5E-9283-2FFFC10D10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7960" y="2468048"/>
            <a:ext cx="2048628" cy="1427761"/>
          </a:xfrm>
          <a:prstGeom prst="rect">
            <a:avLst/>
          </a:prstGeom>
        </p:spPr>
      </p:pic>
      <p:pic>
        <p:nvPicPr>
          <p:cNvPr id="5" name="Picture 4" descr="A picture containing indoor, holding, sitting, laying&#10;&#10;Description automatically generated">
            <a:extLst>
              <a:ext uri="{FF2B5EF4-FFF2-40B4-BE49-F238E27FC236}">
                <a16:creationId xmlns:a16="http://schemas.microsoft.com/office/drawing/2014/main" xmlns="" id="{945E8A21-B641-4BCD-AD64-E578504993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93664" y="2447771"/>
            <a:ext cx="2048629" cy="14683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A53214D-71E9-4681-A9E0-F67C16C53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9802" y="2157613"/>
            <a:ext cx="2812525" cy="2048629"/>
          </a:xfrm>
          <a:prstGeom prst="rect">
            <a:avLst/>
          </a:prstGeom>
        </p:spPr>
      </p:pic>
      <p:pic>
        <p:nvPicPr>
          <p:cNvPr id="7" name="Picture 6" descr="A picture containing person, indoor, laptop, young&#10;&#10;Description automatically generated">
            <a:extLst>
              <a:ext uri="{FF2B5EF4-FFF2-40B4-BE49-F238E27FC236}">
                <a16:creationId xmlns:a16="http://schemas.microsoft.com/office/drawing/2014/main" xmlns="" id="{8333CADA-60F4-4F9E-AD8A-1532BD0BD7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54802" y="2462803"/>
            <a:ext cx="2048630" cy="1438251"/>
          </a:xfrm>
          <a:prstGeom prst="rect">
            <a:avLst/>
          </a:prstGeom>
        </p:spPr>
      </p:pic>
      <p:pic>
        <p:nvPicPr>
          <p:cNvPr id="8" name="Picture 7" descr="A picture containing doughnut, donut, plate, indoor&#10;&#10;Description automatically generated">
            <a:extLst>
              <a:ext uri="{FF2B5EF4-FFF2-40B4-BE49-F238E27FC236}">
                <a16:creationId xmlns:a16="http://schemas.microsoft.com/office/drawing/2014/main" xmlns="" id="{6FD1B31D-50D4-476F-8C74-093079204D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46700" y="2456820"/>
            <a:ext cx="2048629" cy="1450216"/>
          </a:xfrm>
          <a:prstGeom prst="rect">
            <a:avLst/>
          </a:prstGeom>
        </p:spPr>
      </p:pic>
      <p:pic>
        <p:nvPicPr>
          <p:cNvPr id="9" name="Picture 8" descr="A picture containing person, window, boy, green&#10;&#10;Description automatically generated">
            <a:extLst>
              <a:ext uri="{FF2B5EF4-FFF2-40B4-BE49-F238E27FC236}">
                <a16:creationId xmlns:a16="http://schemas.microsoft.com/office/drawing/2014/main" xmlns="" id="{9CA227C2-42CE-4444-B633-06158A2F8E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32895" y="2468503"/>
            <a:ext cx="2048629" cy="14268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730576F-AC75-4F8E-8FDE-ECEA8564F180}"/>
              </a:ext>
            </a:extLst>
          </p:cNvPr>
          <p:cNvSpPr txBox="1"/>
          <p:nvPr/>
        </p:nvSpPr>
        <p:spPr>
          <a:xfrm>
            <a:off x="608393" y="4528457"/>
            <a:ext cx="1427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Weighing the flour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0AD64EE-526B-4C8B-A6FF-D227A4D81271}"/>
              </a:ext>
            </a:extLst>
          </p:cNvPr>
          <p:cNvSpPr txBox="1"/>
          <p:nvPr/>
        </p:nvSpPr>
        <p:spPr>
          <a:xfrm>
            <a:off x="2183820" y="4528456"/>
            <a:ext cx="1427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Adding water to the yeast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A20E6E2-D502-4CA6-9F4F-B3AEC5327F05}"/>
              </a:ext>
            </a:extLst>
          </p:cNvPr>
          <p:cNvSpPr txBox="1"/>
          <p:nvPr/>
        </p:nvSpPr>
        <p:spPr>
          <a:xfrm>
            <a:off x="3933371" y="4528456"/>
            <a:ext cx="2678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Adding the yeast mix to the flour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5718216-640D-497E-AD40-D18D43818259}"/>
              </a:ext>
            </a:extLst>
          </p:cNvPr>
          <p:cNvSpPr txBox="1"/>
          <p:nvPr/>
        </p:nvSpPr>
        <p:spPr>
          <a:xfrm>
            <a:off x="6767821" y="4528455"/>
            <a:ext cx="1422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Kneading the dough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014BEA7-1B9B-4377-85BF-2BEF3BAA259C}"/>
              </a:ext>
            </a:extLst>
          </p:cNvPr>
          <p:cNvSpPr txBox="1"/>
          <p:nvPr/>
        </p:nvSpPr>
        <p:spPr>
          <a:xfrm>
            <a:off x="8400108" y="4528455"/>
            <a:ext cx="1450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Proving the dough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F2E7509-5556-4D4E-8AB8-DA85BD6A2B7C}"/>
              </a:ext>
            </a:extLst>
          </p:cNvPr>
          <p:cNvSpPr txBox="1"/>
          <p:nvPr/>
        </p:nvSpPr>
        <p:spPr>
          <a:xfrm>
            <a:off x="10070130" y="4528455"/>
            <a:ext cx="1174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baked loaf</a:t>
            </a:r>
          </a:p>
        </p:txBody>
      </p:sp>
    </p:spTree>
    <p:extLst>
      <p:ext uri="{BB962C8B-B14F-4D97-AF65-F5344CB8AC3E}">
        <p14:creationId xmlns:p14="http://schemas.microsoft.com/office/powerpoint/2010/main" val="1786938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928F64C6-FE22-4FC1-A763-DFCC514811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FD85114-975A-4574-9B74-A0B1910B0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Tea Party</a:t>
            </a:r>
          </a:p>
        </p:txBody>
      </p:sp>
      <p:pic>
        <p:nvPicPr>
          <p:cNvPr id="9" name="Picture 8" descr="A person sitting at a table eating food&#10;&#10;Description automatically generated">
            <a:extLst>
              <a:ext uri="{FF2B5EF4-FFF2-40B4-BE49-F238E27FC236}">
                <a16:creationId xmlns:a16="http://schemas.microsoft.com/office/drawing/2014/main" xmlns="" id="{44B511FA-EB06-438A-BF54-2DCF68EF04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9410"/>
          <a:stretch/>
        </p:blipFill>
        <p:spPr>
          <a:xfrm>
            <a:off x="317636" y="321734"/>
            <a:ext cx="3797570" cy="2010551"/>
          </a:xfrm>
          <a:prstGeom prst="rect">
            <a:avLst/>
          </a:prstGeom>
        </p:spPr>
      </p:pic>
      <p:pic>
        <p:nvPicPr>
          <p:cNvPr id="11" name="Picture 10" descr="A picture containing person, sitting, child, food&#10;&#10;Description automatically generated">
            <a:extLst>
              <a:ext uri="{FF2B5EF4-FFF2-40B4-BE49-F238E27FC236}">
                <a16:creationId xmlns:a16="http://schemas.microsoft.com/office/drawing/2014/main" xmlns="" id="{9DE3387E-EA2E-4A59-95ED-7B331DE0FA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" r="16183" b="1"/>
          <a:stretch/>
        </p:blipFill>
        <p:spPr>
          <a:xfrm rot="5400000">
            <a:off x="4043623" y="480657"/>
            <a:ext cx="4111323" cy="3793472"/>
          </a:xfrm>
          <a:prstGeom prst="rect">
            <a:avLst/>
          </a:prstGeom>
        </p:spPr>
      </p:pic>
      <p:pic>
        <p:nvPicPr>
          <p:cNvPr id="5" name="Picture 4" descr="A picture containing sitting, building, man, food&#10;&#10;Description automatically generated">
            <a:extLst>
              <a:ext uri="{FF2B5EF4-FFF2-40B4-BE49-F238E27FC236}">
                <a16:creationId xmlns:a16="http://schemas.microsoft.com/office/drawing/2014/main" xmlns="" id="{EE69603B-23B7-40BC-92C4-E83E208D5A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6" r="45271"/>
          <a:stretch/>
        </p:blipFill>
        <p:spPr>
          <a:xfrm rot="5400000">
            <a:off x="8979892" y="-571983"/>
            <a:ext cx="2010552" cy="3797984"/>
          </a:xfrm>
          <a:prstGeom prst="rect">
            <a:avLst/>
          </a:prstGeom>
        </p:spPr>
      </p:pic>
      <p:pic>
        <p:nvPicPr>
          <p:cNvPr id="15" name="Picture 14" descr="A picture containing indoor, cabinet, sitting, window&#10;&#10;Description automatically generated">
            <a:extLst>
              <a:ext uri="{FF2B5EF4-FFF2-40B4-BE49-F238E27FC236}">
                <a16:creationId xmlns:a16="http://schemas.microsoft.com/office/drawing/2014/main" xmlns="" id="{51A8EB56-318C-494D-BD20-BA6849C628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9" r="38340" b="-2"/>
          <a:stretch/>
        </p:blipFill>
        <p:spPr>
          <a:xfrm rot="5400000">
            <a:off x="1208112" y="1531619"/>
            <a:ext cx="2013804" cy="3794760"/>
          </a:xfrm>
          <a:prstGeom prst="rect">
            <a:avLst/>
          </a:prstGeom>
        </p:spPr>
      </p:pic>
      <p:pic>
        <p:nvPicPr>
          <p:cNvPr id="13" name="Picture 12" descr="A picture containing indoor, person, food, window&#10;&#10;Description automatically generated">
            <a:extLst>
              <a:ext uri="{FF2B5EF4-FFF2-40B4-BE49-F238E27FC236}">
                <a16:creationId xmlns:a16="http://schemas.microsoft.com/office/drawing/2014/main" xmlns="" id="{9B3A9B0C-479D-4327-AAC9-CB9E248F8AB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6" r="45961"/>
          <a:stretch/>
        </p:blipFill>
        <p:spPr>
          <a:xfrm rot="5400000">
            <a:off x="8981470" y="1533187"/>
            <a:ext cx="2000947" cy="3797983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5C34627B-48E6-4F4D-B843-97717A86B4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person, building, man, window&#10;&#10;Description automatically generated">
            <a:extLst>
              <a:ext uri="{FF2B5EF4-FFF2-40B4-BE49-F238E27FC236}">
                <a16:creationId xmlns:a16="http://schemas.microsoft.com/office/drawing/2014/main" xmlns="" id="{7378F699-57A0-4600-A528-F1CFA948B91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2" r="35631" b="-2"/>
          <a:stretch/>
        </p:blipFill>
        <p:spPr>
          <a:xfrm rot="5400000">
            <a:off x="1209738" y="3633611"/>
            <a:ext cx="2010551" cy="379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913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56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O’s Victorian Tea Party</vt:lpstr>
      <vt:lpstr>Making a Victoria Sandwich</vt:lpstr>
      <vt:lpstr>Making bread</vt:lpstr>
      <vt:lpstr>The Tea Party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Olivia’s Victorian Tea Party</dc:title>
  <dc:creator>jayne winter</dc:creator>
  <cp:lastModifiedBy>Lucy Wood</cp:lastModifiedBy>
  <cp:revision>4</cp:revision>
  <dcterms:created xsi:type="dcterms:W3CDTF">2020-04-07T22:38:47Z</dcterms:created>
  <dcterms:modified xsi:type="dcterms:W3CDTF">2020-04-15T11:20:26Z</dcterms:modified>
</cp:coreProperties>
</file>