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75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1C0666A5-ACB2-45F6-B27B-6AD2B8F5FEB8}" type="datetimeFigureOut">
              <a:rPr lang="en-GB" smtClean="0"/>
              <a:t>11/11/2021</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2390428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0666A5-ACB2-45F6-B27B-6AD2B8F5FEB8}"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3692375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C0666A5-ACB2-45F6-B27B-6AD2B8F5FEB8}"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3756898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0666A5-ACB2-45F6-B27B-6AD2B8F5FEB8}"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960044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0666A5-ACB2-45F6-B27B-6AD2B8F5FEB8}" type="datetimeFigureOut">
              <a:rPr lang="en-GB" smtClean="0"/>
              <a:t>11/11/2021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29657591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0666A5-ACB2-45F6-B27B-6AD2B8F5FEB8}" type="datetimeFigureOut">
              <a:rPr lang="en-GB" smtClean="0"/>
              <a:t>11/11/2021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885510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666A5-ACB2-45F6-B27B-6AD2B8F5FEB8}" type="datetimeFigureOut">
              <a:rPr lang="en-GB" smtClean="0"/>
              <a:t>11/11/2021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1537675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0666A5-ACB2-45F6-B27B-6AD2B8F5FEB8}"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696100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0666A5-ACB2-45F6-B27B-6AD2B8F5FEB8}"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42293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0666A5-ACB2-45F6-B27B-6AD2B8F5FEB8}"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139879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0666A5-ACB2-45F6-B27B-6AD2B8F5FEB8}"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3915372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0666A5-ACB2-45F6-B27B-6AD2B8F5FEB8}"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6408D-BA55-4199-B559-33FD9EB4E92D}"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7170873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C0666A5-ACB2-45F6-B27B-6AD2B8F5FEB8}" type="datetimeFigureOut">
              <a:rPr lang="en-GB" smtClean="0"/>
              <a:t>11/11/2021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29111346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C0666A5-ACB2-45F6-B27B-6AD2B8F5FEB8}" type="datetimeFigureOut">
              <a:rPr lang="en-GB" smtClean="0"/>
              <a:t>11/11/2021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3607939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1C0666A5-ACB2-45F6-B27B-6AD2B8F5FEB8}" type="datetimeFigureOut">
              <a:rPr lang="en-GB" smtClean="0"/>
              <a:t>11/11/2021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25979752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0666A5-ACB2-45F6-B27B-6AD2B8F5FEB8}"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30820638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0666A5-ACB2-45F6-B27B-6AD2B8F5FEB8}" type="datetimeFigureOut">
              <a:rPr lang="en-GB" smtClean="0"/>
              <a:t>11/11/2021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B6408D-BA55-4199-B559-33FD9EB4E92D}" type="slidenum">
              <a:rPr lang="en-GB" smtClean="0"/>
              <a:t>‹#›</a:t>
            </a:fld>
            <a:endParaRPr lang="en-GB"/>
          </a:p>
        </p:txBody>
      </p:sp>
    </p:spTree>
    <p:extLst>
      <p:ext uri="{BB962C8B-B14F-4D97-AF65-F5344CB8AC3E}">
        <p14:creationId xmlns:p14="http://schemas.microsoft.com/office/powerpoint/2010/main" val="350598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1C0666A5-ACB2-45F6-B27B-6AD2B8F5FEB8}" type="datetimeFigureOut">
              <a:rPr lang="en-GB" smtClean="0"/>
              <a:t>11/11/2021</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0B6408D-BA55-4199-B559-33FD9EB4E92D}" type="slidenum">
              <a:rPr lang="en-GB" smtClean="0"/>
              <a:t>‹#›</a:t>
            </a:fld>
            <a:endParaRPr lang="en-GB"/>
          </a:p>
        </p:txBody>
      </p:sp>
    </p:spTree>
    <p:extLst>
      <p:ext uri="{BB962C8B-B14F-4D97-AF65-F5344CB8AC3E}">
        <p14:creationId xmlns:p14="http://schemas.microsoft.com/office/powerpoint/2010/main" val="187487783"/>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81035-F0CB-49F8-BB5A-C8DFFCBBAAF7}"/>
              </a:ext>
            </a:extLst>
          </p:cNvPr>
          <p:cNvSpPr>
            <a:spLocks noGrp="1"/>
          </p:cNvSpPr>
          <p:nvPr>
            <p:ph type="ctrTitle"/>
          </p:nvPr>
        </p:nvSpPr>
        <p:spPr/>
        <p:txBody>
          <a:bodyPr/>
          <a:lstStyle/>
          <a:p>
            <a:r>
              <a:rPr lang="en-GB" dirty="0"/>
              <a:t>Animals who served in the Wars</a:t>
            </a:r>
          </a:p>
        </p:txBody>
      </p:sp>
      <p:sp>
        <p:nvSpPr>
          <p:cNvPr id="3" name="Subtitle 2">
            <a:extLst>
              <a:ext uri="{FF2B5EF4-FFF2-40B4-BE49-F238E27FC236}">
                <a16:creationId xmlns:a16="http://schemas.microsoft.com/office/drawing/2014/main" id="{3EB44778-83F7-4027-ACF6-0E043138FF16}"/>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551F1548-4B25-4942-85C0-31669B816C13}"/>
              </a:ext>
            </a:extLst>
          </p:cNvPr>
          <p:cNvPicPr>
            <a:picLocks noChangeAspect="1"/>
          </p:cNvPicPr>
          <p:nvPr/>
        </p:nvPicPr>
        <p:blipFill>
          <a:blip r:embed="rId2"/>
          <a:stretch>
            <a:fillRect/>
          </a:stretch>
        </p:blipFill>
        <p:spPr>
          <a:xfrm>
            <a:off x="4038436" y="3255962"/>
            <a:ext cx="4467549" cy="2865023"/>
          </a:xfrm>
          <a:prstGeom prst="rect">
            <a:avLst/>
          </a:prstGeom>
        </p:spPr>
      </p:pic>
    </p:spTree>
    <p:extLst>
      <p:ext uri="{BB962C8B-B14F-4D97-AF65-F5344CB8AC3E}">
        <p14:creationId xmlns:p14="http://schemas.microsoft.com/office/powerpoint/2010/main" val="27039199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5CFD-5C88-483C-BCCF-66FF1CEBD563}"/>
              </a:ext>
            </a:extLst>
          </p:cNvPr>
          <p:cNvSpPr>
            <a:spLocks noGrp="1"/>
          </p:cNvSpPr>
          <p:nvPr>
            <p:ph type="title"/>
          </p:nvPr>
        </p:nvSpPr>
        <p:spPr/>
        <p:txBody>
          <a:bodyPr/>
          <a:lstStyle/>
          <a:p>
            <a:r>
              <a:rPr lang="en-GB" dirty="0"/>
              <a:t>The Dogs</a:t>
            </a:r>
          </a:p>
        </p:txBody>
      </p:sp>
      <p:sp>
        <p:nvSpPr>
          <p:cNvPr id="3" name="Content Placeholder 2">
            <a:extLst>
              <a:ext uri="{FF2B5EF4-FFF2-40B4-BE49-F238E27FC236}">
                <a16:creationId xmlns:a16="http://schemas.microsoft.com/office/drawing/2014/main" id="{01E04090-540E-423D-ACC8-C3B6C934CFB0}"/>
              </a:ext>
            </a:extLst>
          </p:cNvPr>
          <p:cNvSpPr>
            <a:spLocks noGrp="1"/>
          </p:cNvSpPr>
          <p:nvPr>
            <p:ph idx="1"/>
          </p:nvPr>
        </p:nvSpPr>
        <p:spPr/>
        <p:txBody>
          <a:bodyPr/>
          <a:lstStyle/>
          <a:p>
            <a:pPr marL="0" indent="0">
              <a:buNone/>
            </a:pPr>
            <a:r>
              <a:rPr lang="en-GB" dirty="0"/>
              <a:t>Around 20,000 dogs did their part in serving Britain and their allies (France and Belgium). Here are 3 examples of dogs that served in the war: messenger dogs, mercy dogs and guard dogs.</a:t>
            </a:r>
          </a:p>
        </p:txBody>
      </p:sp>
    </p:spTree>
    <p:extLst>
      <p:ext uri="{BB962C8B-B14F-4D97-AF65-F5344CB8AC3E}">
        <p14:creationId xmlns:p14="http://schemas.microsoft.com/office/powerpoint/2010/main" val="6442411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77D66-695B-4D72-AE75-58834C17A740}"/>
              </a:ext>
            </a:extLst>
          </p:cNvPr>
          <p:cNvSpPr>
            <a:spLocks noGrp="1"/>
          </p:cNvSpPr>
          <p:nvPr>
            <p:ph type="title"/>
          </p:nvPr>
        </p:nvSpPr>
        <p:spPr/>
        <p:txBody>
          <a:bodyPr/>
          <a:lstStyle/>
          <a:p>
            <a:r>
              <a:rPr lang="en-GB" dirty="0"/>
              <a:t>Lucca the dog </a:t>
            </a:r>
          </a:p>
        </p:txBody>
      </p:sp>
      <p:sp>
        <p:nvSpPr>
          <p:cNvPr id="3" name="Content Placeholder 2">
            <a:extLst>
              <a:ext uri="{FF2B5EF4-FFF2-40B4-BE49-F238E27FC236}">
                <a16:creationId xmlns:a16="http://schemas.microsoft.com/office/drawing/2014/main" id="{655BEBC5-C697-4CD3-AE69-72491B162EFF}"/>
              </a:ext>
            </a:extLst>
          </p:cNvPr>
          <p:cNvSpPr>
            <a:spLocks noGrp="1"/>
          </p:cNvSpPr>
          <p:nvPr>
            <p:ph idx="1"/>
          </p:nvPr>
        </p:nvSpPr>
        <p:spPr/>
        <p:txBody>
          <a:bodyPr/>
          <a:lstStyle/>
          <a:p>
            <a:pPr marL="0" indent="0">
              <a:buNone/>
            </a:pPr>
            <a:r>
              <a:rPr lang="en-GB" dirty="0"/>
              <a:t>Lucca was a search dog for the US Marine Corps that has completed 400 missions before she was hit by an explosion. She won the </a:t>
            </a:r>
            <a:r>
              <a:rPr lang="en-GB" dirty="0" err="1"/>
              <a:t>Dickin</a:t>
            </a:r>
            <a:r>
              <a:rPr lang="en-GB" dirty="0"/>
              <a:t> Medal on the 5</a:t>
            </a:r>
            <a:r>
              <a:rPr lang="en-GB" baseline="30000" dirty="0"/>
              <a:t>th</a:t>
            </a:r>
            <a:r>
              <a:rPr lang="en-GB" dirty="0"/>
              <a:t> April 2015. She had her left front leg amputated. As you can tell she was a very lucky search dog.</a:t>
            </a:r>
          </a:p>
        </p:txBody>
      </p:sp>
    </p:spTree>
    <p:extLst>
      <p:ext uri="{BB962C8B-B14F-4D97-AF65-F5344CB8AC3E}">
        <p14:creationId xmlns:p14="http://schemas.microsoft.com/office/powerpoint/2010/main" val="33902333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9B2AC-24A1-41B1-AC0F-21437D3D99EE}"/>
              </a:ext>
            </a:extLst>
          </p:cNvPr>
          <p:cNvSpPr>
            <a:spLocks noGrp="1"/>
          </p:cNvSpPr>
          <p:nvPr>
            <p:ph type="title"/>
          </p:nvPr>
        </p:nvSpPr>
        <p:spPr/>
        <p:txBody>
          <a:bodyPr/>
          <a:lstStyle/>
          <a:p>
            <a:r>
              <a:rPr lang="en-GB" dirty="0"/>
              <a:t>cats</a:t>
            </a:r>
          </a:p>
        </p:txBody>
      </p:sp>
      <p:sp>
        <p:nvSpPr>
          <p:cNvPr id="3" name="Content Placeholder 2">
            <a:extLst>
              <a:ext uri="{FF2B5EF4-FFF2-40B4-BE49-F238E27FC236}">
                <a16:creationId xmlns:a16="http://schemas.microsoft.com/office/drawing/2014/main" id="{6ECB7604-A2B6-423C-B0AA-46480DA9341F}"/>
              </a:ext>
            </a:extLst>
          </p:cNvPr>
          <p:cNvSpPr>
            <a:spLocks noGrp="1"/>
          </p:cNvSpPr>
          <p:nvPr>
            <p:ph idx="1"/>
          </p:nvPr>
        </p:nvSpPr>
        <p:spPr/>
        <p:txBody>
          <a:bodyPr/>
          <a:lstStyle/>
          <a:p>
            <a:r>
              <a:rPr lang="en-GB" dirty="0"/>
              <a:t>Cats were super useful because they would kill the mice and rats.  Rats did carry bacteria which is not good for the soldiers in the trenches.</a:t>
            </a:r>
          </a:p>
        </p:txBody>
      </p:sp>
    </p:spTree>
    <p:extLst>
      <p:ext uri="{BB962C8B-B14F-4D97-AF65-F5344CB8AC3E}">
        <p14:creationId xmlns:p14="http://schemas.microsoft.com/office/powerpoint/2010/main" val="19884435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3D447-F61B-4701-8419-CD3F038D45AB}"/>
              </a:ext>
            </a:extLst>
          </p:cNvPr>
          <p:cNvSpPr>
            <a:spLocks noGrp="1"/>
          </p:cNvSpPr>
          <p:nvPr>
            <p:ph type="title"/>
          </p:nvPr>
        </p:nvSpPr>
        <p:spPr/>
        <p:txBody>
          <a:bodyPr/>
          <a:lstStyle/>
          <a:p>
            <a:r>
              <a:rPr lang="en-GB" dirty="0"/>
              <a:t>Simon the cat</a:t>
            </a:r>
          </a:p>
        </p:txBody>
      </p:sp>
      <p:sp>
        <p:nvSpPr>
          <p:cNvPr id="3" name="Content Placeholder 2">
            <a:extLst>
              <a:ext uri="{FF2B5EF4-FFF2-40B4-BE49-F238E27FC236}">
                <a16:creationId xmlns:a16="http://schemas.microsoft.com/office/drawing/2014/main" id="{6AABB99A-E2B2-48D4-8DE7-CD4E75F42B23}"/>
              </a:ext>
            </a:extLst>
          </p:cNvPr>
          <p:cNvSpPr>
            <a:spLocks noGrp="1"/>
          </p:cNvSpPr>
          <p:nvPr>
            <p:ph idx="1"/>
          </p:nvPr>
        </p:nvSpPr>
        <p:spPr/>
        <p:txBody>
          <a:bodyPr/>
          <a:lstStyle/>
          <a:p>
            <a:pPr marL="0" indent="0">
              <a:buNone/>
            </a:pPr>
            <a:r>
              <a:rPr lang="en-GB" dirty="0"/>
              <a:t>Simon was found wandering around the docks. One of the sailors found him and took him on board the Amethyst. Along the way up the Yangtze river to the Chinese town of Nanjing the ship came under attack from the Chinese rebel army. Simon went missing and his owner was dead. Two days later Simon returned badly burned and injured by shrapnel. </a:t>
            </a:r>
          </a:p>
        </p:txBody>
      </p:sp>
    </p:spTree>
    <p:extLst>
      <p:ext uri="{BB962C8B-B14F-4D97-AF65-F5344CB8AC3E}">
        <p14:creationId xmlns:p14="http://schemas.microsoft.com/office/powerpoint/2010/main" val="28331575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D5BAB-1E13-4F12-995C-D34915A813F3}"/>
              </a:ext>
            </a:extLst>
          </p:cNvPr>
          <p:cNvSpPr>
            <a:spLocks noGrp="1"/>
          </p:cNvSpPr>
          <p:nvPr>
            <p:ph type="title"/>
          </p:nvPr>
        </p:nvSpPr>
        <p:spPr/>
        <p:txBody>
          <a:bodyPr/>
          <a:lstStyle/>
          <a:p>
            <a:r>
              <a:rPr lang="en-GB" dirty="0"/>
              <a:t>The pigeons</a:t>
            </a:r>
          </a:p>
        </p:txBody>
      </p:sp>
      <p:sp>
        <p:nvSpPr>
          <p:cNvPr id="3" name="Content Placeholder 2">
            <a:extLst>
              <a:ext uri="{FF2B5EF4-FFF2-40B4-BE49-F238E27FC236}">
                <a16:creationId xmlns:a16="http://schemas.microsoft.com/office/drawing/2014/main" id="{F4ECF9AE-5CEB-4F7E-8E25-20AE8FE73F3F}"/>
              </a:ext>
            </a:extLst>
          </p:cNvPr>
          <p:cNvSpPr>
            <a:spLocks noGrp="1"/>
          </p:cNvSpPr>
          <p:nvPr>
            <p:ph idx="1"/>
          </p:nvPr>
        </p:nvSpPr>
        <p:spPr/>
        <p:txBody>
          <a:bodyPr/>
          <a:lstStyle/>
          <a:p>
            <a:pPr marL="0" indent="0">
              <a:buNone/>
            </a:pPr>
            <a:r>
              <a:rPr lang="en-GB" dirty="0"/>
              <a:t>Pigeons have carried messages across countries for over 5000 years. Their messages saved the lives of thousands of people in WW1 and WW2.</a:t>
            </a:r>
          </a:p>
        </p:txBody>
      </p:sp>
    </p:spTree>
    <p:extLst>
      <p:ext uri="{BB962C8B-B14F-4D97-AF65-F5344CB8AC3E}">
        <p14:creationId xmlns:p14="http://schemas.microsoft.com/office/powerpoint/2010/main" val="36611201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E09D7-8B58-4B18-9196-A28140096749}"/>
              </a:ext>
            </a:extLst>
          </p:cNvPr>
          <p:cNvSpPr>
            <a:spLocks noGrp="1"/>
          </p:cNvSpPr>
          <p:nvPr>
            <p:ph type="title"/>
          </p:nvPr>
        </p:nvSpPr>
        <p:spPr/>
        <p:txBody>
          <a:bodyPr/>
          <a:lstStyle/>
          <a:p>
            <a:r>
              <a:rPr lang="en-GB" dirty="0"/>
              <a:t>Cher </a:t>
            </a:r>
            <a:r>
              <a:rPr lang="en-GB" dirty="0" err="1"/>
              <a:t>ami</a:t>
            </a:r>
            <a:r>
              <a:rPr lang="en-GB" dirty="0"/>
              <a:t> the pigeon</a:t>
            </a:r>
          </a:p>
        </p:txBody>
      </p:sp>
      <p:sp>
        <p:nvSpPr>
          <p:cNvPr id="3" name="Content Placeholder 2">
            <a:extLst>
              <a:ext uri="{FF2B5EF4-FFF2-40B4-BE49-F238E27FC236}">
                <a16:creationId xmlns:a16="http://schemas.microsoft.com/office/drawing/2014/main" id="{E75D8B34-BFAF-4755-B280-FBEAAAD3BB69}"/>
              </a:ext>
            </a:extLst>
          </p:cNvPr>
          <p:cNvSpPr>
            <a:spLocks noGrp="1"/>
          </p:cNvSpPr>
          <p:nvPr>
            <p:ph idx="1"/>
          </p:nvPr>
        </p:nvSpPr>
        <p:spPr/>
        <p:txBody>
          <a:bodyPr/>
          <a:lstStyle/>
          <a:p>
            <a:pPr marL="0" indent="0">
              <a:buNone/>
            </a:pPr>
            <a:r>
              <a:rPr lang="en-GB" dirty="0"/>
              <a:t>Cher Ami was a messenger pigeon. She was shot by a bullet, went down and flew back up and dodged the bullets. She was shot through the breast, blinded in one eye and one of her legs was almost lost. The people treated her wounds and made a wooden leg to replace her injured one.</a:t>
            </a:r>
          </a:p>
        </p:txBody>
      </p:sp>
    </p:spTree>
    <p:extLst>
      <p:ext uri="{BB962C8B-B14F-4D97-AF65-F5344CB8AC3E}">
        <p14:creationId xmlns:p14="http://schemas.microsoft.com/office/powerpoint/2010/main" val="35942233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BABF8-1C5C-4AFC-B97A-2278FFE48164}"/>
              </a:ext>
            </a:extLst>
          </p:cNvPr>
          <p:cNvSpPr>
            <a:spLocks noGrp="1"/>
          </p:cNvSpPr>
          <p:nvPr>
            <p:ph type="title"/>
          </p:nvPr>
        </p:nvSpPr>
        <p:spPr/>
        <p:txBody>
          <a:bodyPr/>
          <a:lstStyle/>
          <a:p>
            <a:r>
              <a:rPr lang="en-GB" dirty="0"/>
              <a:t>horses </a:t>
            </a:r>
          </a:p>
        </p:txBody>
      </p:sp>
      <p:sp>
        <p:nvSpPr>
          <p:cNvPr id="3" name="Content Placeholder 2">
            <a:extLst>
              <a:ext uri="{FF2B5EF4-FFF2-40B4-BE49-F238E27FC236}">
                <a16:creationId xmlns:a16="http://schemas.microsoft.com/office/drawing/2014/main" id="{AC722E42-7234-4636-91D8-A084458DB974}"/>
              </a:ext>
            </a:extLst>
          </p:cNvPr>
          <p:cNvSpPr>
            <a:spLocks noGrp="1"/>
          </p:cNvSpPr>
          <p:nvPr>
            <p:ph idx="1"/>
          </p:nvPr>
        </p:nvSpPr>
        <p:spPr/>
        <p:txBody>
          <a:bodyPr/>
          <a:lstStyle/>
          <a:p>
            <a:pPr marL="0" indent="0">
              <a:buNone/>
            </a:pPr>
            <a:r>
              <a:rPr lang="en-GB" dirty="0"/>
              <a:t>Horses have been used since 4000BC over 8 million horses died. The horses also carried shells on their sides.</a:t>
            </a:r>
          </a:p>
        </p:txBody>
      </p:sp>
      <p:pic>
        <p:nvPicPr>
          <p:cNvPr id="4" name="Picture 3">
            <a:extLst>
              <a:ext uri="{FF2B5EF4-FFF2-40B4-BE49-F238E27FC236}">
                <a16:creationId xmlns:a16="http://schemas.microsoft.com/office/drawing/2014/main" id="{841C6786-5606-492E-B928-2CFA9F12AE9C}"/>
              </a:ext>
            </a:extLst>
          </p:cNvPr>
          <p:cNvPicPr>
            <a:picLocks noChangeAspect="1"/>
          </p:cNvPicPr>
          <p:nvPr/>
        </p:nvPicPr>
        <p:blipFill>
          <a:blip r:embed="rId2"/>
          <a:stretch>
            <a:fillRect/>
          </a:stretch>
        </p:blipFill>
        <p:spPr>
          <a:xfrm>
            <a:off x="9252149" y="3107806"/>
            <a:ext cx="2939851" cy="3750194"/>
          </a:xfrm>
          <a:prstGeom prst="rect">
            <a:avLst/>
          </a:prstGeom>
        </p:spPr>
      </p:pic>
    </p:spTree>
    <p:extLst>
      <p:ext uri="{BB962C8B-B14F-4D97-AF65-F5344CB8AC3E}">
        <p14:creationId xmlns:p14="http://schemas.microsoft.com/office/powerpoint/2010/main" val="333357493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C1AC9-B52A-45EE-AF60-89CE953CE01E}"/>
              </a:ext>
            </a:extLst>
          </p:cNvPr>
          <p:cNvSpPr>
            <a:spLocks noGrp="1"/>
          </p:cNvSpPr>
          <p:nvPr>
            <p:ph type="title"/>
          </p:nvPr>
        </p:nvSpPr>
        <p:spPr/>
        <p:txBody>
          <a:bodyPr/>
          <a:lstStyle/>
          <a:p>
            <a:r>
              <a:rPr lang="en-GB" dirty="0"/>
              <a:t>Thanks for watching our slide show</a:t>
            </a:r>
          </a:p>
        </p:txBody>
      </p:sp>
      <p:sp>
        <p:nvSpPr>
          <p:cNvPr id="3" name="Content Placeholder 2">
            <a:extLst>
              <a:ext uri="{FF2B5EF4-FFF2-40B4-BE49-F238E27FC236}">
                <a16:creationId xmlns:a16="http://schemas.microsoft.com/office/drawing/2014/main" id="{97A6C929-F2DB-41C4-A794-33DCCBE49092}"/>
              </a:ext>
            </a:extLst>
          </p:cNvPr>
          <p:cNvSpPr>
            <a:spLocks noGrp="1"/>
          </p:cNvSpPr>
          <p:nvPr>
            <p:ph idx="1"/>
          </p:nvPr>
        </p:nvSpPr>
        <p:spPr/>
        <p:txBody>
          <a:bodyPr/>
          <a:lstStyle/>
          <a:p>
            <a:pPr marL="0" indent="0">
              <a:buNone/>
            </a:pPr>
            <a:r>
              <a:rPr lang="en-GB" dirty="0"/>
              <a:t>Please remember the soldiers and animals that lost their lives to bring peace to the world.</a:t>
            </a:r>
          </a:p>
        </p:txBody>
      </p:sp>
    </p:spTree>
    <p:extLst>
      <p:ext uri="{BB962C8B-B14F-4D97-AF65-F5344CB8AC3E}">
        <p14:creationId xmlns:p14="http://schemas.microsoft.com/office/powerpoint/2010/main" val="2575328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51DBF-AD97-4D58-B4D7-839CC34712BE}"/>
              </a:ext>
            </a:extLst>
          </p:cNvPr>
          <p:cNvSpPr>
            <a:spLocks noGrp="1"/>
          </p:cNvSpPr>
          <p:nvPr>
            <p:ph type="title"/>
          </p:nvPr>
        </p:nvSpPr>
        <p:spPr/>
        <p:txBody>
          <a:bodyPr/>
          <a:lstStyle/>
          <a:p>
            <a:r>
              <a:rPr lang="en-GB" dirty="0"/>
              <a:t>Remembrance day</a:t>
            </a:r>
          </a:p>
        </p:txBody>
      </p:sp>
      <p:pic>
        <p:nvPicPr>
          <p:cNvPr id="6" name="Content Placeholder 5">
            <a:extLst>
              <a:ext uri="{FF2B5EF4-FFF2-40B4-BE49-F238E27FC236}">
                <a16:creationId xmlns:a16="http://schemas.microsoft.com/office/drawing/2014/main" id="{12EE5C8D-40DC-441F-95D1-B66E64EC429F}"/>
              </a:ext>
            </a:extLst>
          </p:cNvPr>
          <p:cNvPicPr>
            <a:picLocks noGrp="1" noChangeAspect="1"/>
          </p:cNvPicPr>
          <p:nvPr>
            <p:ph idx="1"/>
          </p:nvPr>
        </p:nvPicPr>
        <p:blipFill>
          <a:blip r:embed="rId2"/>
          <a:stretch>
            <a:fillRect/>
          </a:stretch>
        </p:blipFill>
        <p:spPr>
          <a:xfrm>
            <a:off x="2067339" y="1898671"/>
            <a:ext cx="7222435" cy="3948958"/>
          </a:xfrm>
          <a:prstGeom prst="rect">
            <a:avLst/>
          </a:prstGeom>
        </p:spPr>
      </p:pic>
    </p:spTree>
    <p:extLst>
      <p:ext uri="{BB962C8B-B14F-4D97-AF65-F5344CB8AC3E}">
        <p14:creationId xmlns:p14="http://schemas.microsoft.com/office/powerpoint/2010/main" val="21998385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2000"/>
                <a:satMod val="150000"/>
                <a:lumMod val="15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971C58-AB76-4A2A-B231-5F8CA03CF491}"/>
    </a:ext>
  </a:extLst>
</a:theme>
</file>

<file path=docProps/app.xml><?xml version="1.0" encoding="utf-8"?>
<Properties xmlns="http://schemas.openxmlformats.org/officeDocument/2006/extended-properties" xmlns:vt="http://schemas.openxmlformats.org/officeDocument/2006/docPropsVTypes">
  <Template>TM04033919[[fn=Circuit]]</Template>
  <TotalTime>163</TotalTime>
  <Words>341</Words>
  <Application>Microsoft Office PowerPoint</Application>
  <PresentationFormat>Widescreen</PresentationFormat>
  <Paragraphs>18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Trebuchet MS</vt:lpstr>
      <vt:lpstr>Tw Cen MT</vt:lpstr>
      <vt:lpstr>Circuit</vt:lpstr>
      <vt:lpstr>Animals who served in the Wars</vt:lpstr>
      <vt:lpstr>The Dogs</vt:lpstr>
      <vt:lpstr>Lucca the dog </vt:lpstr>
      <vt:lpstr>cats</vt:lpstr>
      <vt:lpstr>Simon the cat</vt:lpstr>
      <vt:lpstr>The pigeons</vt:lpstr>
      <vt:lpstr>Cher ami the pigeon</vt:lpstr>
      <vt:lpstr>horses </vt:lpstr>
      <vt:lpstr>Thanks for watching our slide show</vt:lpstr>
      <vt:lpstr>Remembrance 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Animals who served in the Wars</dc:title>
  <dc:creator>Isla Stockdale</dc:creator>
  <cp:lastModifiedBy>Lucy Wood</cp:lastModifiedBy>
  <cp:revision>16</cp:revision>
  <dcterms:created xsi:type="dcterms:W3CDTF">2021-11-11T11:28:17Z</dcterms:created>
  <dcterms:modified xsi:type="dcterms:W3CDTF">2021-11-11T16:55:09Z</dcterms:modified>
</cp:coreProperties>
</file>