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307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31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412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654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25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980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416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962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641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525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1191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69457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1510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3188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3155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5208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747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E77FD06-F4D9-43E8-82A4-14E852B4B62B}" type="datetimeFigureOut">
              <a:rPr lang="en-GB" smtClean="0"/>
              <a:t>11/11/2021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6259B24-8044-44A9-AB14-7070498F8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C120E-6897-46AE-8F0D-7D456A65BC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58246" y="706993"/>
            <a:ext cx="8689976" cy="2509213"/>
          </a:xfrm>
        </p:spPr>
        <p:txBody>
          <a:bodyPr/>
          <a:lstStyle/>
          <a:p>
            <a:r>
              <a:rPr lang="en-GB" dirty="0"/>
              <a:t>Animals in ww1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C91EB5-5206-4F57-ACE3-99179E9FAB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41794"/>
            <a:ext cx="9144000" cy="1655762"/>
          </a:xfrm>
        </p:spPr>
        <p:txBody>
          <a:bodyPr>
            <a:normAutofit/>
          </a:bodyPr>
          <a:lstStyle/>
          <a:p>
            <a:r>
              <a:rPr lang="en-GB" sz="5400" dirty="0"/>
              <a:t>(different animals)</a:t>
            </a:r>
          </a:p>
        </p:txBody>
      </p:sp>
    </p:spTree>
    <p:extLst>
      <p:ext uri="{BB962C8B-B14F-4D97-AF65-F5344CB8AC3E}">
        <p14:creationId xmlns:p14="http://schemas.microsoft.com/office/powerpoint/2010/main" val="2210008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4B3F4-22A8-48F4-B03D-E3F2ED5BB8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149" y="645021"/>
            <a:ext cx="10364451" cy="1596177"/>
          </a:xfrm>
        </p:spPr>
        <p:txBody>
          <a:bodyPr>
            <a:normAutofit/>
          </a:bodyPr>
          <a:lstStyle/>
          <a:p>
            <a:r>
              <a:rPr lang="en-GB" sz="7200" dirty="0"/>
              <a:t>Pigeons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94E8D-E795-4D41-92CD-43A4109FA44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dirty="0"/>
              <a:t>Pigeons have been used as message carriers for over 5ooo years . their vital messages saved the lives of thousands in ww1 and ww2 . Cher </a:t>
            </a:r>
            <a:r>
              <a:rPr lang="en-GB" sz="3200" dirty="0" err="1"/>
              <a:t>ami</a:t>
            </a:r>
            <a:r>
              <a:rPr lang="en-GB" sz="3200" dirty="0"/>
              <a:t> was given the </a:t>
            </a:r>
            <a:r>
              <a:rPr lang="en-GB" sz="3200" dirty="0" err="1"/>
              <a:t>croix</a:t>
            </a:r>
            <a:r>
              <a:rPr lang="en-GB" sz="3200" dirty="0"/>
              <a:t> de guerre for  her heroic message delivery that saved many soldiers’ lives ,  despite being shot at and terribly injured.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CBBB6C-1A2D-4F9E-96BD-F2AC3DABE8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0661" y="139334"/>
            <a:ext cx="2893523" cy="2227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5413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7BC04-C852-4E45-B4AB-0E066575B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dirty="0"/>
              <a:t>Horses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C5EA8-0599-4091-A2F2-41010EC6F4F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/>
              <a:t>Humans began to domesticate horses in  central </a:t>
            </a:r>
            <a:r>
              <a:rPr lang="en-GB" sz="2400" dirty="0" err="1"/>
              <a:t>asia</a:t>
            </a:r>
            <a:r>
              <a:rPr lang="en-GB" sz="2400" dirty="0"/>
              <a:t> around 4000BC</a:t>
            </a:r>
          </a:p>
          <a:p>
            <a:pPr marL="0" indent="0">
              <a:buNone/>
            </a:pPr>
            <a:r>
              <a:rPr lang="en-GB" sz="2400" dirty="0"/>
              <a:t>AND they’ve been used in warfare for most of recorded history.</a:t>
            </a:r>
          </a:p>
          <a:p>
            <a:pPr marL="0" indent="0">
              <a:buNone/>
            </a:pPr>
            <a:r>
              <a:rPr lang="en-GB" sz="2400" dirty="0"/>
              <a:t>They are prey animals as so their first reaction to threat is to startle and flee.</a:t>
            </a:r>
          </a:p>
          <a:p>
            <a:pPr marL="0" indent="0">
              <a:buNone/>
            </a:pPr>
            <a:r>
              <a:rPr lang="en-GB" sz="2400" dirty="0"/>
              <a:t>Despite this , against their natural instincts , they’ve raced into countless battles , carrying their riders . over 8million were killed in WW1.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1FB058-FC9F-40D0-8A45-C63C2486E8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5826" y="348076"/>
            <a:ext cx="2444646" cy="201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92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28C67-2365-4785-B1F2-5CE1D1D1C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9600" dirty="0"/>
              <a:t>Cat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E40CC5-2A34-4E4C-B228-72D6BA0B9E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5400" dirty="0"/>
              <a:t>Morale boosters and rat catchers. Trench life was a little more bearable thanks to the moggies at the front</a:t>
            </a:r>
            <a:r>
              <a:rPr lang="en-GB" sz="7100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FD42BD-FB22-4E25-A9F3-639990BF1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2960" y="466118"/>
            <a:ext cx="3373721" cy="174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479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96877-13E4-458D-AD49-ADF27FF34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9600" dirty="0"/>
              <a:t>Camels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D49C8F-1CB4-4E05-9AF1-7E6B9AE44AE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dirty="0"/>
              <a:t>1915 SAW THE FORMATION OF THE CAMEL BRIGADE, BUT CAMELS HAVE BEEN USED SINCE THE ROMAN EMPIRE. A BONUS WAS THAT THE SMELL of the camels spooked the enemy’s horses 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2370C0-255C-40E7-B2D9-C51632DC2F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8366" y="455038"/>
            <a:ext cx="14478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065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58D42-5EFC-444F-9A1C-754496DF1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9600" dirty="0"/>
              <a:t>Donkeys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8EB8D-E867-479D-9D14-159D599168B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85423" y="2592729"/>
            <a:ext cx="10792804" cy="36467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From </a:t>
            </a:r>
            <a:r>
              <a:rPr lang="en-GB" sz="3200" dirty="0" err="1"/>
              <a:t>simpson</a:t>
            </a:r>
            <a:r>
              <a:rPr lang="en-GB" sz="3200" dirty="0"/>
              <a:t> and his donkey at Gallipoli to jimmy’s  ‘the sergeant’, born at the battle of the </a:t>
            </a:r>
            <a:r>
              <a:rPr lang="en-GB" sz="3200" dirty="0" err="1"/>
              <a:t>somme</a:t>
            </a:r>
            <a:r>
              <a:rPr lang="en-GB" sz="3200" dirty="0"/>
              <a:t> , donkeys have saved soldiers lives and gave their own.  more suited to green fields than battle fields , donkeys have been to war  as long as horses have.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F421EE-FE3B-430B-A7CC-EB1354FCAE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7500" y="618517"/>
            <a:ext cx="1990725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55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037E8-DFA0-4E12-B829-DDEFAE500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9600" dirty="0"/>
              <a:t>Dolphins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C76D37-CEE2-4BC3-9F40-FB818EF9293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/>
              <a:t>Military trained dolphins are able to find  under water mines and  rescue lost  navel swimmers .their training is similar to how military dogs are trained.  for a dog or a dolphin, mine detection is simply a game rather than a matter of life and death.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0316DA-FA6E-4A05-B7D5-D6385B358E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4475" y="519244"/>
            <a:ext cx="2143125" cy="169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412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20CF7-FDF9-4162-BC48-57CF92E99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9600" dirty="0"/>
              <a:t>Tortoise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305E53-2D1E-4C5F-85F2-B0C4FDC1C81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tortoises were used as mascots before ww1. timothy who turned out to be a female , served as a ship mascot in the Crimean war and Jonathan, a giant tortoise , was a mascot for prisoners in the </a:t>
            </a:r>
            <a:r>
              <a:rPr lang="en-GB" sz="3200" dirty="0" err="1"/>
              <a:t>boer</a:t>
            </a:r>
            <a:r>
              <a:rPr lang="en-GB" sz="3200" dirty="0"/>
              <a:t> war.</a:t>
            </a:r>
          </a:p>
        </p:txBody>
      </p:sp>
    </p:spTree>
    <p:extLst>
      <p:ext uri="{BB962C8B-B14F-4D97-AF65-F5344CB8AC3E}">
        <p14:creationId xmlns:p14="http://schemas.microsoft.com/office/powerpoint/2010/main" val="114135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7DCB9-3BE1-4E73-A0DA-BF475B086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/>
              <a:t>Thanks for listening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25E790-6977-44BC-98E0-2BD30E585E0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8800" dirty="0"/>
              <a:t>Goodbye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56837171"/>
      </p:ext>
    </p:extLst>
  </p:cSld>
  <p:clrMapOvr>
    <a:masterClrMapping/>
  </p:clrMapOvr>
  <p:transition spd="slow">
    <p:comb/>
  </p:transition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84</TotalTime>
  <Words>332</Words>
  <Application>Microsoft Office PowerPoint</Application>
  <PresentationFormat>Widescreen</PresentationFormat>
  <Paragraphs>21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Tw Cen MT</vt:lpstr>
      <vt:lpstr>Droplet</vt:lpstr>
      <vt:lpstr>Animals in ww1</vt:lpstr>
      <vt:lpstr>Pigeons </vt:lpstr>
      <vt:lpstr>Horses  </vt:lpstr>
      <vt:lpstr>Cat </vt:lpstr>
      <vt:lpstr>Camels </vt:lpstr>
      <vt:lpstr>Donkeys </vt:lpstr>
      <vt:lpstr>Dolphins </vt:lpstr>
      <vt:lpstr>Tortoise </vt:lpstr>
      <vt:lpstr>Thanks for listening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Lottie Thornley</dc:creator>
  <cp:lastModifiedBy>Lucy Wood</cp:lastModifiedBy>
  <cp:revision>12</cp:revision>
  <dcterms:created xsi:type="dcterms:W3CDTF">2021-11-11T11:28:10Z</dcterms:created>
  <dcterms:modified xsi:type="dcterms:W3CDTF">2021-11-11T16:51:12Z</dcterms:modified>
</cp:coreProperties>
</file>