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4" r:id="rId7"/>
    <p:sldId id="262" r:id="rId8"/>
    <p:sldId id="261" r:id="rId9"/>
    <p:sldId id="263"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56771128-1046-4BCE-B310-6F68034AA458}" type="datetimeFigureOut">
              <a:rPr lang="en-GB" smtClean="0"/>
              <a:t>04/12/2019</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211316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771128-1046-4BCE-B310-6F68034AA458}"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2033051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56771128-1046-4BCE-B310-6F68034AA458}" type="datetimeFigureOut">
              <a:rPr lang="en-GB" smtClean="0"/>
              <a:t>04/12/2019</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905149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6771128-1046-4BCE-B310-6F68034AA458}"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3683398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6771128-1046-4BCE-B310-6F68034AA458}" type="datetimeFigureOut">
              <a:rPr lang="en-GB" smtClean="0"/>
              <a:t>04/12/2019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1871844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6771128-1046-4BCE-B310-6F68034AA458}" type="datetimeFigureOut">
              <a:rPr lang="en-GB" smtClean="0"/>
              <a:t>04/12/2019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929570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771128-1046-4BCE-B310-6F68034AA458}" type="datetimeFigureOut">
              <a:rPr lang="en-GB" smtClean="0"/>
              <a:t>04/12/2019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3726721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771128-1046-4BCE-B310-6F68034AA458}"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1075558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771128-1046-4BCE-B310-6F68034AA458}"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1918628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771128-1046-4BCE-B310-6F68034AA458}"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1036025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56771128-1046-4BCE-B310-6F68034AA458}" type="datetimeFigureOut">
              <a:rPr lang="en-GB" smtClean="0"/>
              <a:t>04/12/2019</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3771897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56771128-1046-4BCE-B310-6F68034AA458}" type="datetimeFigureOut">
              <a:rPr lang="en-GB" smtClean="0"/>
              <a:t>04/12/2019</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1E66A994-351C-4CC4-A23D-14762066F1F5}"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850841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56771128-1046-4BCE-B310-6F68034AA458}" type="datetimeFigureOut">
              <a:rPr lang="en-GB" smtClean="0"/>
              <a:t>04/12/2019</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2603185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6771128-1046-4BCE-B310-6F68034AA458}" type="datetimeFigureOut">
              <a:rPr lang="en-GB" smtClean="0"/>
              <a:t>04/12/2019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78007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6771128-1046-4BCE-B310-6F68034AA458}" type="datetimeFigureOut">
              <a:rPr lang="en-GB" smtClean="0"/>
              <a:t>04/12/2019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2964581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6771128-1046-4BCE-B310-6F68034AA458}"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1432903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56771128-1046-4BCE-B310-6F68034AA458}" type="datetimeFigureOut">
              <a:rPr lang="en-GB" smtClean="0"/>
              <a:t>04/12/2019</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1E66A994-351C-4CC4-A23D-14762066F1F5}" type="slidenum">
              <a:rPr lang="en-GB" smtClean="0"/>
              <a:t>‹#›</a:t>
            </a:fld>
            <a:endParaRPr lang="en-GB"/>
          </a:p>
        </p:txBody>
      </p:sp>
    </p:spTree>
    <p:extLst>
      <p:ext uri="{BB962C8B-B14F-4D97-AF65-F5344CB8AC3E}">
        <p14:creationId xmlns:p14="http://schemas.microsoft.com/office/powerpoint/2010/main" val="3367757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56771128-1046-4BCE-B310-6F68034AA458}" type="datetimeFigureOut">
              <a:rPr lang="en-GB" smtClean="0"/>
              <a:t>04/12/2019</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E66A994-351C-4CC4-A23D-14762066F1F5}" type="slidenum">
              <a:rPr lang="en-GB" smtClean="0"/>
              <a:t>‹#›</a:t>
            </a:fld>
            <a:endParaRPr lang="en-GB"/>
          </a:p>
        </p:txBody>
      </p:sp>
    </p:spTree>
    <p:extLst>
      <p:ext uri="{BB962C8B-B14F-4D97-AF65-F5344CB8AC3E}">
        <p14:creationId xmlns:p14="http://schemas.microsoft.com/office/powerpoint/2010/main" val="322416344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earthquakes</a:t>
            </a:r>
            <a:endParaRPr lang="en-GB" dirty="0"/>
          </a:p>
        </p:txBody>
      </p:sp>
      <p:sp>
        <p:nvSpPr>
          <p:cNvPr id="3" name="Subtitle 2"/>
          <p:cNvSpPr>
            <a:spLocks noGrp="1"/>
          </p:cNvSpPr>
          <p:nvPr>
            <p:ph type="subTitle" idx="1"/>
          </p:nvPr>
        </p:nvSpPr>
        <p:spPr/>
        <p:txBody>
          <a:bodyPr>
            <a:normAutofit/>
          </a:bodyPr>
          <a:lstStyle/>
          <a:p>
            <a:r>
              <a:rPr lang="en-GB" sz="2800" dirty="0" smtClean="0">
                <a:latin typeface="Andalus" panose="02020603050405020304" pitchFamily="18" charset="-78"/>
                <a:cs typeface="Andalus" panose="02020603050405020304" pitchFamily="18" charset="-78"/>
              </a:rPr>
              <a:t>By Ben and Dima</a:t>
            </a:r>
            <a:endParaRPr lang="en-GB" sz="28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9392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90700" y="390885"/>
            <a:ext cx="8610600" cy="1293028"/>
          </a:xfrm>
        </p:spPr>
        <p:txBody>
          <a:bodyPr>
            <a:normAutofit/>
          </a:bodyPr>
          <a:lstStyle/>
          <a:p>
            <a:pPr algn="ctr"/>
            <a:r>
              <a:rPr lang="en-GB" sz="6000" dirty="0" smtClean="0">
                <a:latin typeface="Andalus" panose="02020603050405020304" pitchFamily="18" charset="-78"/>
                <a:cs typeface="Andalus" panose="02020603050405020304" pitchFamily="18" charset="-78"/>
              </a:rPr>
              <a:t>How does it happen?</a:t>
            </a:r>
            <a:endParaRPr lang="en-GB" sz="6000" dirty="0">
              <a:latin typeface="Andalus" panose="02020603050405020304" pitchFamily="18" charset="-78"/>
              <a:cs typeface="Andalus" panose="02020603050405020304" pitchFamily="18" charset="-78"/>
            </a:endParaRPr>
          </a:p>
        </p:txBody>
      </p:sp>
      <p:sp>
        <p:nvSpPr>
          <p:cNvPr id="5" name="Content Placeholder 4"/>
          <p:cNvSpPr>
            <a:spLocks noGrp="1"/>
          </p:cNvSpPr>
          <p:nvPr>
            <p:ph idx="1"/>
          </p:nvPr>
        </p:nvSpPr>
        <p:spPr>
          <a:xfrm>
            <a:off x="1068410" y="1416675"/>
            <a:ext cx="10055180" cy="5441325"/>
          </a:xfrm>
        </p:spPr>
        <p:txBody>
          <a:bodyPr>
            <a:normAutofit/>
          </a:bodyPr>
          <a:lstStyle/>
          <a:p>
            <a:pPr marL="0" indent="0">
              <a:buNone/>
            </a:pPr>
            <a:r>
              <a:rPr lang="en-GB" sz="2600" dirty="0" smtClean="0"/>
              <a:t>Earthquakes are formed by the tectonic plates rubbing against each other and over lapping each other. They can also create hills, mountains and volcanoes.</a:t>
            </a:r>
          </a:p>
          <a:p>
            <a:pPr marL="0" indent="0">
              <a:buNone/>
            </a:pPr>
            <a:endParaRPr lang="en-GB" sz="2800" dirty="0" smtClean="0"/>
          </a:p>
        </p:txBody>
      </p:sp>
      <p:pic>
        <p:nvPicPr>
          <p:cNvPr id="8" name="Picture 7"/>
          <p:cNvPicPr>
            <a:picLocks noChangeAspect="1"/>
          </p:cNvPicPr>
          <p:nvPr/>
        </p:nvPicPr>
        <p:blipFill>
          <a:blip r:embed="rId2"/>
          <a:stretch>
            <a:fillRect/>
          </a:stretch>
        </p:blipFill>
        <p:spPr>
          <a:xfrm>
            <a:off x="4518070" y="2709703"/>
            <a:ext cx="3155859" cy="3842974"/>
          </a:xfrm>
          <a:prstGeom prst="rect">
            <a:avLst/>
          </a:prstGeom>
        </p:spPr>
      </p:pic>
    </p:spTree>
    <p:extLst>
      <p:ext uri="{BB962C8B-B14F-4D97-AF65-F5344CB8AC3E}">
        <p14:creationId xmlns:p14="http://schemas.microsoft.com/office/powerpoint/2010/main" val="1562575983"/>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4779" y="429523"/>
            <a:ext cx="8802441" cy="1293028"/>
          </a:xfrm>
        </p:spPr>
        <p:txBody>
          <a:bodyPr>
            <a:normAutofit fontScale="90000"/>
          </a:bodyPr>
          <a:lstStyle/>
          <a:p>
            <a:r>
              <a:rPr lang="en-GB" sz="6000" dirty="0" smtClean="0">
                <a:latin typeface="Andalus" panose="02020603050405020304" pitchFamily="18" charset="-78"/>
                <a:cs typeface="Andalus" panose="02020603050405020304" pitchFamily="18" charset="-78"/>
              </a:rPr>
              <a:t>The earth’s four sections</a:t>
            </a:r>
            <a:endParaRPr lang="en-GB" sz="6000" dirty="0">
              <a:latin typeface="Andalus" panose="02020603050405020304" pitchFamily="18" charset="-78"/>
              <a:cs typeface="Andalus" panose="02020603050405020304" pitchFamily="18" charset="-78"/>
            </a:endParaRPr>
          </a:p>
        </p:txBody>
      </p:sp>
      <p:sp>
        <p:nvSpPr>
          <p:cNvPr id="3" name="Content Placeholder 2"/>
          <p:cNvSpPr>
            <a:spLocks noGrp="1"/>
          </p:cNvSpPr>
          <p:nvPr>
            <p:ph idx="1"/>
          </p:nvPr>
        </p:nvSpPr>
        <p:spPr>
          <a:xfrm>
            <a:off x="626234" y="2155923"/>
            <a:ext cx="10939530" cy="4024125"/>
          </a:xfrm>
        </p:spPr>
        <p:txBody>
          <a:bodyPr>
            <a:normAutofit/>
          </a:bodyPr>
          <a:lstStyle/>
          <a:p>
            <a:pPr marL="0" indent="0">
              <a:buNone/>
            </a:pPr>
            <a:r>
              <a:rPr lang="en-GB" sz="2600" dirty="0" smtClean="0">
                <a:latin typeface="Andalus" panose="02020603050405020304" pitchFamily="18" charset="-78"/>
                <a:cs typeface="Andalus" panose="02020603050405020304" pitchFamily="18" charset="-78"/>
              </a:rPr>
              <a:t>There are four different types of the earth that help form the earthquakes; the Crust, Mantle, Inner Core and Outer Core which can even reach up to 10 000 degrees faron height.</a:t>
            </a:r>
          </a:p>
          <a:p>
            <a:pPr marL="0" indent="0">
              <a:buNone/>
            </a:pPr>
            <a:r>
              <a:rPr lang="en-GB" sz="2800" dirty="0" smtClean="0">
                <a:latin typeface="Andalus" panose="02020603050405020304" pitchFamily="18" charset="-78"/>
                <a:cs typeface="Andalus" panose="02020603050405020304" pitchFamily="18" charset="-78"/>
              </a:rPr>
              <a:t> </a:t>
            </a:r>
            <a:endParaRPr lang="en-GB" sz="2800" dirty="0">
              <a:latin typeface="Andalus" panose="02020603050405020304" pitchFamily="18" charset="-78"/>
              <a:cs typeface="Andalus" panose="02020603050405020304" pitchFamily="18" charset="-78"/>
            </a:endParaRPr>
          </a:p>
        </p:txBody>
      </p:sp>
      <p:pic>
        <p:nvPicPr>
          <p:cNvPr id="4" name="Picture 3"/>
          <p:cNvPicPr>
            <a:picLocks noChangeAspect="1"/>
          </p:cNvPicPr>
          <p:nvPr/>
        </p:nvPicPr>
        <p:blipFill>
          <a:blip r:embed="rId2"/>
          <a:stretch>
            <a:fillRect/>
          </a:stretch>
        </p:blipFill>
        <p:spPr>
          <a:xfrm>
            <a:off x="7933387" y="3031350"/>
            <a:ext cx="3632378" cy="3725097"/>
          </a:xfrm>
          <a:prstGeom prst="rect">
            <a:avLst/>
          </a:prstGeom>
        </p:spPr>
      </p:pic>
    </p:spTree>
    <p:extLst>
      <p:ext uri="{BB962C8B-B14F-4D97-AF65-F5344CB8AC3E}">
        <p14:creationId xmlns:p14="http://schemas.microsoft.com/office/powerpoint/2010/main" val="31246053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700" y="532554"/>
            <a:ext cx="8610600" cy="1293028"/>
          </a:xfrm>
        </p:spPr>
        <p:txBody>
          <a:bodyPr>
            <a:normAutofit/>
          </a:bodyPr>
          <a:lstStyle/>
          <a:p>
            <a:pPr algn="ctr"/>
            <a:r>
              <a:rPr lang="en-GB" sz="6000" dirty="0" smtClean="0">
                <a:latin typeface="Andalus" panose="02020603050405020304" pitchFamily="18" charset="-78"/>
                <a:cs typeface="Andalus" panose="02020603050405020304" pitchFamily="18" charset="-78"/>
              </a:rPr>
              <a:t>Fun fact!</a:t>
            </a:r>
            <a:endParaRPr lang="en-GB" sz="6000" dirty="0">
              <a:latin typeface="Andalus" panose="02020603050405020304" pitchFamily="18" charset="-78"/>
              <a:cs typeface="Andalus" panose="02020603050405020304" pitchFamily="18" charset="-78"/>
            </a:endParaRPr>
          </a:p>
        </p:txBody>
      </p:sp>
      <p:sp>
        <p:nvSpPr>
          <p:cNvPr id="3" name="Content Placeholder 2"/>
          <p:cNvSpPr>
            <a:spLocks noGrp="1"/>
          </p:cNvSpPr>
          <p:nvPr>
            <p:ph idx="1"/>
          </p:nvPr>
        </p:nvSpPr>
        <p:spPr>
          <a:xfrm>
            <a:off x="613356" y="2258954"/>
            <a:ext cx="10965287" cy="4024125"/>
          </a:xfrm>
        </p:spPr>
        <p:txBody>
          <a:bodyPr>
            <a:normAutofit/>
          </a:bodyPr>
          <a:lstStyle/>
          <a:p>
            <a:pPr marL="0" indent="0">
              <a:buNone/>
            </a:pPr>
            <a:r>
              <a:rPr lang="en-GB" sz="2600" dirty="0" smtClean="0">
                <a:latin typeface="Andalus" panose="02020603050405020304" pitchFamily="18" charset="-78"/>
                <a:cs typeface="Andalus" panose="02020603050405020304" pitchFamily="18" charset="-78"/>
              </a:rPr>
              <a:t>Did you know that if the earthquake forms underneath water it creates a massive wave called a tsunami and they can wipe out large masses of land. here’s a picture of what it’s like. </a:t>
            </a:r>
          </a:p>
          <a:p>
            <a:pPr marL="0" indent="0">
              <a:buNone/>
            </a:pPr>
            <a:endParaRPr lang="en-GB" sz="2800" dirty="0">
              <a:latin typeface="Andalus" panose="02020603050405020304" pitchFamily="18" charset="-78"/>
              <a:cs typeface="Andalus" panose="02020603050405020304" pitchFamily="18" charset="-78"/>
            </a:endParaRPr>
          </a:p>
        </p:txBody>
      </p:sp>
      <p:pic>
        <p:nvPicPr>
          <p:cNvPr id="4" name="Picture 3"/>
          <p:cNvPicPr>
            <a:picLocks noChangeAspect="1"/>
          </p:cNvPicPr>
          <p:nvPr/>
        </p:nvPicPr>
        <p:blipFill>
          <a:blip r:embed="rId2"/>
          <a:stretch>
            <a:fillRect/>
          </a:stretch>
        </p:blipFill>
        <p:spPr>
          <a:xfrm>
            <a:off x="613356" y="3464418"/>
            <a:ext cx="5432129" cy="2818661"/>
          </a:xfrm>
          <a:prstGeom prst="rect">
            <a:avLst/>
          </a:prstGeom>
        </p:spPr>
      </p:pic>
    </p:spTree>
    <p:extLst>
      <p:ext uri="{BB962C8B-B14F-4D97-AF65-F5344CB8AC3E}">
        <p14:creationId xmlns:p14="http://schemas.microsoft.com/office/powerpoint/2010/main" val="1103747768"/>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5814" y="352248"/>
            <a:ext cx="10380372" cy="884124"/>
          </a:xfrm>
        </p:spPr>
        <p:txBody>
          <a:bodyPr>
            <a:normAutofit fontScale="90000"/>
          </a:bodyPr>
          <a:lstStyle/>
          <a:p>
            <a:pPr algn="ctr"/>
            <a:r>
              <a:rPr lang="en-GB" sz="6000" dirty="0" smtClean="0">
                <a:latin typeface="Andalus" panose="02020603050405020304" pitchFamily="18" charset="-78"/>
                <a:cs typeface="Andalus" panose="02020603050405020304" pitchFamily="18" charset="-78"/>
              </a:rPr>
              <a:t>What to do in an earthquake</a:t>
            </a:r>
            <a:endParaRPr lang="en-GB" sz="6000" dirty="0">
              <a:latin typeface="Andalus" panose="02020603050405020304" pitchFamily="18" charset="-78"/>
              <a:cs typeface="Andalus" panose="02020603050405020304" pitchFamily="18" charset="-78"/>
            </a:endParaRPr>
          </a:p>
        </p:txBody>
      </p:sp>
      <p:sp>
        <p:nvSpPr>
          <p:cNvPr id="3" name="Content Placeholder 2"/>
          <p:cNvSpPr>
            <a:spLocks noGrp="1"/>
          </p:cNvSpPr>
          <p:nvPr>
            <p:ph idx="1"/>
          </p:nvPr>
        </p:nvSpPr>
        <p:spPr>
          <a:xfrm rot="240532">
            <a:off x="1531237" y="1452584"/>
            <a:ext cx="6253181" cy="1937281"/>
          </a:xfrm>
        </p:spPr>
        <p:txBody>
          <a:bodyPr>
            <a:noAutofit/>
          </a:bodyPr>
          <a:lstStyle/>
          <a:p>
            <a:pPr marL="0" indent="0">
              <a:buNone/>
            </a:pPr>
            <a:r>
              <a:rPr lang="en-GB" sz="2800" dirty="0" smtClean="0">
                <a:latin typeface="Andalus" panose="02020603050405020304" pitchFamily="18" charset="-78"/>
                <a:cs typeface="Andalus" panose="02020603050405020304" pitchFamily="18" charset="-78"/>
              </a:rPr>
              <a:t>If you are ever in an earthquake there are three main rules to remember. You need to drop (on the floor), cover ( and protect your head ) and hold ( on to a sturdy table ).        </a:t>
            </a:r>
            <a:endParaRPr lang="en-GB" sz="2800" dirty="0">
              <a:latin typeface="Andalus" panose="02020603050405020304" pitchFamily="18" charset="-78"/>
              <a:cs typeface="Andalus" panose="02020603050405020304" pitchFamily="18" charset="-78"/>
            </a:endParaRPr>
          </a:p>
        </p:txBody>
      </p:sp>
      <p:pic>
        <p:nvPicPr>
          <p:cNvPr id="4" name="Picture 3"/>
          <p:cNvPicPr>
            <a:picLocks noChangeAspect="1"/>
          </p:cNvPicPr>
          <p:nvPr/>
        </p:nvPicPr>
        <p:blipFill>
          <a:blip r:embed="rId2"/>
          <a:stretch>
            <a:fillRect/>
          </a:stretch>
        </p:blipFill>
        <p:spPr>
          <a:xfrm>
            <a:off x="249030" y="3937811"/>
            <a:ext cx="6188325" cy="2592946"/>
          </a:xfrm>
          <a:prstGeom prst="rect">
            <a:avLst/>
          </a:prstGeom>
        </p:spPr>
      </p:pic>
    </p:spTree>
    <p:extLst>
      <p:ext uri="{BB962C8B-B14F-4D97-AF65-F5344CB8AC3E}">
        <p14:creationId xmlns:p14="http://schemas.microsoft.com/office/powerpoint/2010/main" val="324198949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50" y="726273"/>
            <a:ext cx="11899900" cy="873928"/>
          </a:xfrm>
        </p:spPr>
        <p:txBody>
          <a:bodyPr>
            <a:normAutofit fontScale="90000"/>
          </a:bodyPr>
          <a:lstStyle/>
          <a:p>
            <a:pPr algn="ctr"/>
            <a:r>
              <a:rPr lang="en-GB" sz="6000" dirty="0" smtClean="0">
                <a:latin typeface="Andalus" panose="02020603050405020304" pitchFamily="18" charset="-78"/>
                <a:cs typeface="Andalus" panose="02020603050405020304" pitchFamily="18" charset="-78"/>
              </a:rPr>
              <a:t>What not to do in an earthquake</a:t>
            </a:r>
            <a:endParaRPr lang="en-GB" sz="6000" dirty="0">
              <a:latin typeface="Andalus" panose="02020603050405020304" pitchFamily="18" charset="-78"/>
              <a:cs typeface="Andalus" panose="02020603050405020304" pitchFamily="18" charset="-78"/>
            </a:endParaRPr>
          </a:p>
        </p:txBody>
      </p:sp>
      <p:sp>
        <p:nvSpPr>
          <p:cNvPr id="3" name="Content Placeholder 2"/>
          <p:cNvSpPr>
            <a:spLocks noGrp="1"/>
          </p:cNvSpPr>
          <p:nvPr>
            <p:ph idx="1"/>
          </p:nvPr>
        </p:nvSpPr>
        <p:spPr/>
        <p:txBody>
          <a:bodyPr/>
          <a:lstStyle/>
          <a:p>
            <a:pPr marL="514350" indent="-514350">
              <a:buAutoNum type="arabicPeriod"/>
            </a:pPr>
            <a:r>
              <a:rPr lang="en-GB" sz="2800" dirty="0" smtClean="0">
                <a:latin typeface="Andalus" panose="02020603050405020304" pitchFamily="18" charset="-78"/>
                <a:cs typeface="Andalus" panose="02020603050405020304" pitchFamily="18" charset="-78"/>
              </a:rPr>
              <a:t>DO NOT PANNIC! It will only scare you.</a:t>
            </a:r>
          </a:p>
          <a:p>
            <a:pPr marL="514350" indent="-514350">
              <a:buAutoNum type="arabicPeriod"/>
            </a:pPr>
            <a:r>
              <a:rPr lang="en-GB" sz="2800" dirty="0" smtClean="0">
                <a:latin typeface="Andalus" panose="02020603050405020304" pitchFamily="18" charset="-78"/>
                <a:cs typeface="Andalus" panose="02020603050405020304" pitchFamily="18" charset="-78"/>
              </a:rPr>
              <a:t>DO NOT GO NEAR ANYTHING THAT COULD BREAK/ COLLAPSE.</a:t>
            </a:r>
          </a:p>
          <a:p>
            <a:pPr marL="457200" indent="-457200">
              <a:buAutoNum type="arabicPeriod"/>
            </a:pPr>
            <a:r>
              <a:rPr lang="en-GB" sz="2800" dirty="0" smtClean="0">
                <a:latin typeface="Andalus" panose="02020603050405020304" pitchFamily="18" charset="-78"/>
                <a:cs typeface="Andalus" panose="02020603050405020304" pitchFamily="18" charset="-78"/>
              </a:rPr>
              <a:t>DO NOT  GO OUT ALLOWN! ALLWAYS HAVE A TRUSED ADDULT WITH YOU AT ALL TIMES!</a:t>
            </a:r>
          </a:p>
          <a:p>
            <a:pPr marL="457200" indent="-457200">
              <a:buAutoNum type="arabicPeriod"/>
            </a:pPr>
            <a:r>
              <a:rPr lang="en-GB" sz="2800" dirty="0" smtClean="0">
                <a:latin typeface="Andalus" panose="02020603050405020304" pitchFamily="18" charset="-78"/>
                <a:cs typeface="Andalus" panose="02020603050405020304" pitchFamily="18" charset="-78"/>
              </a:rPr>
              <a:t>DO NOT GO THROUGH THE BUILDING WITH OUT WEARING A HARD HELMET/ SOME PROTECTIVE GEAR ON YOUR HEAD!</a:t>
            </a:r>
          </a:p>
          <a:p>
            <a:pPr marL="457200" indent="-457200">
              <a:buAutoNum type="arabicPeriod"/>
            </a:pPr>
            <a:endParaRPr lang="en-GB" dirty="0"/>
          </a:p>
        </p:txBody>
      </p:sp>
    </p:spTree>
    <p:extLst>
      <p:ext uri="{BB962C8B-B14F-4D97-AF65-F5344CB8AC3E}">
        <p14:creationId xmlns:p14="http://schemas.microsoft.com/office/powerpoint/2010/main" val="91802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700" y="637373"/>
            <a:ext cx="8610600" cy="1000927"/>
          </a:xfrm>
        </p:spPr>
        <p:txBody>
          <a:bodyPr>
            <a:normAutofit fontScale="90000"/>
          </a:bodyPr>
          <a:lstStyle/>
          <a:p>
            <a:pPr algn="ctr"/>
            <a:r>
              <a:rPr lang="en-GB" sz="6000" dirty="0" smtClean="0">
                <a:latin typeface="Andalus" panose="02020603050405020304" pitchFamily="18" charset="-78"/>
                <a:cs typeface="Andalus" panose="02020603050405020304" pitchFamily="18" charset="-78"/>
              </a:rPr>
              <a:t>What Is a Richter scale</a:t>
            </a:r>
            <a:endParaRPr lang="en-GB" sz="6000" dirty="0">
              <a:latin typeface="Andalus" panose="02020603050405020304" pitchFamily="18" charset="-78"/>
              <a:cs typeface="Andalus" panose="02020603050405020304" pitchFamily="18" charset="-78"/>
            </a:endParaRPr>
          </a:p>
        </p:txBody>
      </p:sp>
      <p:sp>
        <p:nvSpPr>
          <p:cNvPr id="3" name="Content Placeholder 2"/>
          <p:cNvSpPr>
            <a:spLocks noGrp="1"/>
          </p:cNvSpPr>
          <p:nvPr>
            <p:ph idx="1"/>
          </p:nvPr>
        </p:nvSpPr>
        <p:spPr>
          <a:xfrm>
            <a:off x="685800" y="2194560"/>
            <a:ext cx="9372600" cy="4024125"/>
          </a:xfrm>
        </p:spPr>
        <p:txBody>
          <a:bodyPr>
            <a:normAutofit/>
          </a:bodyPr>
          <a:lstStyle/>
          <a:p>
            <a:pPr marL="0" indent="0">
              <a:buNone/>
            </a:pPr>
            <a:r>
              <a:rPr lang="en-GB" sz="3400" dirty="0" smtClean="0">
                <a:latin typeface="Andalus" panose="02020603050405020304" pitchFamily="18" charset="-78"/>
                <a:cs typeface="Andalus" panose="02020603050405020304" pitchFamily="18" charset="-78"/>
              </a:rPr>
              <a:t>A Richter scale is a line that measures how bad an earthquake will be and if it reaches 12 ( The highest one ) it is total destruction. The biggest earthquake ever recorded was around 9.5 on the Richter scale. </a:t>
            </a:r>
          </a:p>
          <a:p>
            <a:pPr marL="0" indent="0">
              <a:buNone/>
            </a:pPr>
            <a:endParaRPr lang="en-GB" sz="3400" dirty="0">
              <a:latin typeface="Andalus" panose="02020603050405020304" pitchFamily="18" charset="-78"/>
              <a:cs typeface="Andalus" panose="02020603050405020304" pitchFamily="18" charset="-78"/>
            </a:endParaRPr>
          </a:p>
        </p:txBody>
      </p:sp>
      <p:pic>
        <p:nvPicPr>
          <p:cNvPr id="4" name="Picture 3"/>
          <p:cNvPicPr>
            <a:picLocks noChangeAspect="1"/>
          </p:cNvPicPr>
          <p:nvPr/>
        </p:nvPicPr>
        <p:blipFill>
          <a:blip r:embed="rId2"/>
          <a:stretch>
            <a:fillRect/>
          </a:stretch>
        </p:blipFill>
        <p:spPr>
          <a:xfrm>
            <a:off x="1790700" y="4206622"/>
            <a:ext cx="2482850" cy="2509390"/>
          </a:xfrm>
          <a:prstGeom prst="rect">
            <a:avLst/>
          </a:prstGeom>
        </p:spPr>
      </p:pic>
    </p:spTree>
    <p:extLst>
      <p:ext uri="{BB962C8B-B14F-4D97-AF65-F5344CB8AC3E}">
        <p14:creationId xmlns:p14="http://schemas.microsoft.com/office/powerpoint/2010/main" val="685785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66700"/>
            <a:ext cx="10820400" cy="1638300"/>
          </a:xfrm>
        </p:spPr>
        <p:txBody>
          <a:bodyPr>
            <a:noAutofit/>
          </a:bodyPr>
          <a:lstStyle/>
          <a:p>
            <a:pPr algn="ctr"/>
            <a:r>
              <a:rPr lang="en-GB" sz="6000" dirty="0" smtClean="0">
                <a:latin typeface="Andalus" panose="02020603050405020304" pitchFamily="18" charset="-78"/>
                <a:cs typeface="Andalus" panose="02020603050405020304" pitchFamily="18" charset="-78"/>
              </a:rPr>
              <a:t>The wreckage of the earthquake</a:t>
            </a:r>
            <a:endParaRPr lang="en-GB" sz="6000" dirty="0">
              <a:latin typeface="Andalus" panose="02020603050405020304" pitchFamily="18" charset="-78"/>
              <a:cs typeface="Andalus" panose="02020603050405020304" pitchFamily="18" charset="-78"/>
            </a:endParaRPr>
          </a:p>
        </p:txBody>
      </p:sp>
      <p:sp>
        <p:nvSpPr>
          <p:cNvPr id="3" name="Text Placeholder 2"/>
          <p:cNvSpPr>
            <a:spLocks noGrp="1"/>
          </p:cNvSpPr>
          <p:nvPr>
            <p:ph type="body" idx="1"/>
          </p:nvPr>
        </p:nvSpPr>
        <p:spPr>
          <a:xfrm>
            <a:off x="801691" y="2183802"/>
            <a:ext cx="5079991" cy="622898"/>
          </a:xfrm>
        </p:spPr>
        <p:txBody>
          <a:bodyPr>
            <a:normAutofit/>
          </a:bodyPr>
          <a:lstStyle/>
          <a:p>
            <a:r>
              <a:rPr lang="en-GB" sz="2600" dirty="0" smtClean="0">
                <a:latin typeface="Andalus" panose="02020603050405020304" pitchFamily="18" charset="-78"/>
                <a:cs typeface="Andalus" panose="02020603050405020304" pitchFamily="18" charset="-78"/>
              </a:rPr>
              <a:t>When It has had no earthquake</a:t>
            </a:r>
            <a:endParaRPr lang="en-GB" sz="2600" dirty="0">
              <a:latin typeface="Andalus" panose="02020603050405020304" pitchFamily="18" charset="-78"/>
              <a:cs typeface="Andalus" panose="02020603050405020304" pitchFamily="18" charset="-78"/>
            </a:endParaRPr>
          </a:p>
        </p:txBody>
      </p:sp>
      <p:pic>
        <p:nvPicPr>
          <p:cNvPr id="7" name="Content Placeholder 6"/>
          <p:cNvPicPr>
            <a:picLocks noGrp="1" noChangeAspect="1"/>
          </p:cNvPicPr>
          <p:nvPr>
            <p:ph sz="half" idx="2"/>
          </p:nvPr>
        </p:nvPicPr>
        <p:blipFill>
          <a:blip r:embed="rId2"/>
          <a:stretch>
            <a:fillRect/>
          </a:stretch>
        </p:blipFill>
        <p:spPr>
          <a:xfrm>
            <a:off x="592972" y="3352800"/>
            <a:ext cx="4756901" cy="2489199"/>
          </a:xfrm>
          <a:prstGeom prst="rect">
            <a:avLst/>
          </a:prstGeom>
        </p:spPr>
      </p:pic>
      <p:sp>
        <p:nvSpPr>
          <p:cNvPr id="5" name="Text Placeholder 4"/>
          <p:cNvSpPr>
            <a:spLocks noGrp="1"/>
          </p:cNvSpPr>
          <p:nvPr>
            <p:ph type="body" sz="quarter" idx="3"/>
          </p:nvPr>
        </p:nvSpPr>
        <p:spPr>
          <a:xfrm>
            <a:off x="6286500" y="2183802"/>
            <a:ext cx="5105400" cy="622898"/>
          </a:xfrm>
        </p:spPr>
        <p:txBody>
          <a:bodyPr>
            <a:normAutofit fontScale="92500"/>
          </a:bodyPr>
          <a:lstStyle/>
          <a:p>
            <a:r>
              <a:rPr lang="en-GB" dirty="0" smtClean="0">
                <a:latin typeface="Andalus" panose="02020603050405020304" pitchFamily="18" charset="-78"/>
                <a:cs typeface="Andalus" panose="02020603050405020304" pitchFamily="18" charset="-78"/>
              </a:rPr>
              <a:t>When It has had a bad earthquake</a:t>
            </a:r>
            <a:endParaRPr lang="en-GB" dirty="0">
              <a:latin typeface="Andalus" panose="02020603050405020304" pitchFamily="18" charset="-78"/>
              <a:cs typeface="Andalus" panose="02020603050405020304" pitchFamily="18" charset="-78"/>
            </a:endParaRPr>
          </a:p>
        </p:txBody>
      </p:sp>
      <p:pic>
        <p:nvPicPr>
          <p:cNvPr id="8" name="Content Placeholder 7"/>
          <p:cNvPicPr>
            <a:picLocks noGrp="1" noChangeAspect="1"/>
          </p:cNvPicPr>
          <p:nvPr>
            <p:ph sz="quarter" idx="4"/>
          </p:nvPr>
        </p:nvPicPr>
        <p:blipFill>
          <a:blip r:embed="rId3"/>
          <a:stretch>
            <a:fillRect/>
          </a:stretch>
        </p:blipFill>
        <p:spPr>
          <a:xfrm>
            <a:off x="6286500" y="3352800"/>
            <a:ext cx="4692941" cy="2489199"/>
          </a:xfrm>
          <a:prstGeom prst="rect">
            <a:avLst/>
          </a:prstGeom>
        </p:spPr>
      </p:pic>
    </p:spTree>
    <p:extLst>
      <p:ext uri="{BB962C8B-B14F-4D97-AF65-F5344CB8AC3E}">
        <p14:creationId xmlns:p14="http://schemas.microsoft.com/office/powerpoint/2010/main" val="1013643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0250" y="777073"/>
            <a:ext cx="10731500" cy="848527"/>
          </a:xfrm>
        </p:spPr>
        <p:txBody>
          <a:bodyPr>
            <a:normAutofit fontScale="90000"/>
          </a:bodyPr>
          <a:lstStyle/>
          <a:p>
            <a:pPr algn="ctr"/>
            <a:r>
              <a:rPr lang="en-GB" sz="6000" dirty="0" smtClean="0">
                <a:latin typeface="Andalus" panose="02020603050405020304" pitchFamily="18" charset="-78"/>
                <a:cs typeface="Andalus" panose="02020603050405020304" pitchFamily="18" charset="-78"/>
              </a:rPr>
              <a:t>What they do to prevent this?</a:t>
            </a:r>
            <a:endParaRPr lang="en-GB" sz="6000" dirty="0">
              <a:latin typeface="Andalus" panose="02020603050405020304" pitchFamily="18" charset="-78"/>
              <a:cs typeface="Andalus" panose="02020603050405020304" pitchFamily="18" charset="-78"/>
            </a:endParaRPr>
          </a:p>
        </p:txBody>
      </p:sp>
      <p:sp>
        <p:nvSpPr>
          <p:cNvPr id="3" name="Content Placeholder 2"/>
          <p:cNvSpPr>
            <a:spLocks noGrp="1"/>
          </p:cNvSpPr>
          <p:nvPr>
            <p:ph idx="1"/>
          </p:nvPr>
        </p:nvSpPr>
        <p:spPr/>
        <p:txBody>
          <a:bodyPr/>
          <a:lstStyle/>
          <a:p>
            <a:pPr marL="0" indent="0">
              <a:buNone/>
            </a:pPr>
            <a:r>
              <a:rPr lang="en-GB" sz="2800" dirty="0" smtClean="0">
                <a:latin typeface="Andalus" panose="02020603050405020304" pitchFamily="18" charset="-78"/>
                <a:cs typeface="Andalus" panose="02020603050405020304" pitchFamily="18" charset="-78"/>
              </a:rPr>
              <a:t>They create special buildings to absorb the shock and to move about to stay in one peace. If they didn’t have these buildings they would crumble into dust. They are made to wobble and move encase of earthquakes occur.</a:t>
            </a:r>
          </a:p>
          <a:p>
            <a:pPr marL="0" indent="0">
              <a:buNone/>
            </a:pPr>
            <a:r>
              <a:rPr lang="en-GB" sz="2800" dirty="0" smtClean="0">
                <a:latin typeface="Andalus" panose="02020603050405020304" pitchFamily="18" charset="-78"/>
                <a:cs typeface="Andalus" panose="02020603050405020304" pitchFamily="18" charset="-78"/>
              </a:rPr>
              <a:t> </a:t>
            </a:r>
            <a:endParaRPr lang="en-GB" dirty="0">
              <a:latin typeface="Andalus" panose="02020603050405020304" pitchFamily="18" charset="-78"/>
              <a:cs typeface="Andalus" panose="02020603050405020304" pitchFamily="18" charset="-78"/>
            </a:endParaRPr>
          </a:p>
        </p:txBody>
      </p:sp>
      <p:pic>
        <p:nvPicPr>
          <p:cNvPr id="4" name="Picture 3"/>
          <p:cNvPicPr>
            <a:picLocks noChangeAspect="1"/>
          </p:cNvPicPr>
          <p:nvPr/>
        </p:nvPicPr>
        <p:blipFill>
          <a:blip r:embed="rId2"/>
          <a:stretch>
            <a:fillRect/>
          </a:stretch>
        </p:blipFill>
        <p:spPr>
          <a:xfrm rot="958999">
            <a:off x="7748439" y="3961901"/>
            <a:ext cx="3056882" cy="2452277"/>
          </a:xfrm>
          <a:prstGeom prst="rect">
            <a:avLst/>
          </a:prstGeom>
        </p:spPr>
      </p:pic>
    </p:spTree>
    <p:extLst>
      <p:ext uri="{BB962C8B-B14F-4D97-AF65-F5344CB8AC3E}">
        <p14:creationId xmlns:p14="http://schemas.microsoft.com/office/powerpoint/2010/main" val="3481410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700" y="434173"/>
            <a:ext cx="8610600" cy="1293028"/>
          </a:xfrm>
        </p:spPr>
        <p:txBody>
          <a:bodyPr>
            <a:normAutofit/>
          </a:bodyPr>
          <a:lstStyle/>
          <a:p>
            <a:pPr algn="ctr"/>
            <a:r>
              <a:rPr lang="en-GB" sz="6000" dirty="0" smtClean="0">
                <a:latin typeface="Andalus" panose="02020603050405020304" pitchFamily="18" charset="-78"/>
                <a:cs typeface="Andalus" panose="02020603050405020304" pitchFamily="18" charset="-78"/>
              </a:rPr>
              <a:t>The ring of fire </a:t>
            </a:r>
            <a:endParaRPr lang="en-GB" sz="6000" dirty="0">
              <a:latin typeface="Andalus" panose="02020603050405020304" pitchFamily="18" charset="-78"/>
              <a:cs typeface="Andalus" panose="02020603050405020304" pitchFamily="18" charset="-78"/>
            </a:endParaRPr>
          </a:p>
        </p:txBody>
      </p:sp>
      <p:sp>
        <p:nvSpPr>
          <p:cNvPr id="3" name="Content Placeholder 2"/>
          <p:cNvSpPr>
            <a:spLocks noGrp="1"/>
          </p:cNvSpPr>
          <p:nvPr>
            <p:ph idx="1"/>
          </p:nvPr>
        </p:nvSpPr>
        <p:spPr>
          <a:xfrm rot="20537859">
            <a:off x="527844" y="2540238"/>
            <a:ext cx="6992284" cy="2831682"/>
          </a:xfrm>
        </p:spPr>
        <p:txBody>
          <a:bodyPr>
            <a:noAutofit/>
          </a:bodyPr>
          <a:lstStyle/>
          <a:p>
            <a:pPr marL="0" indent="0">
              <a:buNone/>
            </a:pPr>
            <a:r>
              <a:rPr lang="en-GB" sz="4000" dirty="0" smtClean="0">
                <a:latin typeface="Andalus" panose="02020603050405020304" pitchFamily="18" charset="-78"/>
                <a:cs typeface="Andalus" panose="02020603050405020304" pitchFamily="18" charset="-78"/>
              </a:rPr>
              <a:t>The ring of fire is a tectonic plate that circles Japan which is why it is one of the most frequent places for earthquakes to occur.</a:t>
            </a:r>
            <a:endParaRPr lang="en-GB" sz="40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572467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2700" y="676448"/>
            <a:ext cx="9448800" cy="1139301"/>
          </a:xfrm>
        </p:spPr>
        <p:txBody>
          <a:bodyPr/>
          <a:lstStyle/>
          <a:p>
            <a:r>
              <a:rPr lang="en-GB" dirty="0" smtClean="0">
                <a:latin typeface="Andalus" panose="02020603050405020304" pitchFamily="18" charset="-78"/>
                <a:cs typeface="Andalus" panose="02020603050405020304" pitchFamily="18" charset="-78"/>
              </a:rPr>
              <a:t>Thank you for listening</a:t>
            </a:r>
            <a:endParaRPr lang="en-GB" dirty="0">
              <a:latin typeface="Andalus" panose="02020603050405020304" pitchFamily="18" charset="-78"/>
              <a:cs typeface="Andalus" panose="02020603050405020304" pitchFamily="18" charset="-78"/>
            </a:endParaRPr>
          </a:p>
        </p:txBody>
      </p:sp>
      <p:sp>
        <p:nvSpPr>
          <p:cNvPr id="3" name="Subtitle 2"/>
          <p:cNvSpPr>
            <a:spLocks noGrp="1"/>
          </p:cNvSpPr>
          <p:nvPr>
            <p:ph type="subTitle" idx="1"/>
          </p:nvPr>
        </p:nvSpPr>
        <p:spPr>
          <a:xfrm rot="711056">
            <a:off x="467478" y="3265108"/>
            <a:ext cx="10135025" cy="2510864"/>
          </a:xfrm>
        </p:spPr>
        <p:txBody>
          <a:bodyPr>
            <a:noAutofit/>
          </a:bodyPr>
          <a:lstStyle/>
          <a:p>
            <a:r>
              <a:rPr lang="en-GB" sz="6000" dirty="0" smtClean="0">
                <a:latin typeface="Andalus" panose="02020603050405020304" pitchFamily="18" charset="-78"/>
                <a:cs typeface="Andalus" panose="02020603050405020304" pitchFamily="18" charset="-78"/>
              </a:rPr>
              <a:t>OHIYOGOZAIMAS COREWA WATASHITACHI NO  ASSEMBURI DESU</a:t>
            </a:r>
            <a:endParaRPr lang="en-GB" sz="60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235965898"/>
      </p:ext>
    </p:extLst>
  </p:cSld>
  <p:clrMapOvr>
    <a:masterClrMapping/>
  </p:clrMapOvr>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175</TotalTime>
  <Words>384</Words>
  <Application>Microsoft Office PowerPoint</Application>
  <PresentationFormat>Widescreen</PresentationFormat>
  <Paragraphs>28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Andalus</vt:lpstr>
      <vt:lpstr>Arial</vt:lpstr>
      <vt:lpstr>Century Gothic</vt:lpstr>
      <vt:lpstr>Vapor Trail</vt:lpstr>
      <vt:lpstr>earthquakes</vt:lpstr>
      <vt:lpstr>How does it happen?</vt:lpstr>
      <vt:lpstr>The earth’s four sections</vt:lpstr>
      <vt:lpstr>Fun fact!</vt:lpstr>
      <vt:lpstr>What to do in an earthquake</vt:lpstr>
      <vt:lpstr>What not to do in an earthquake</vt:lpstr>
      <vt:lpstr>What Is a Richter scale</vt:lpstr>
      <vt:lpstr>The wreckage of the earthquake</vt:lpstr>
      <vt:lpstr>What they do to prevent this?</vt:lpstr>
      <vt:lpstr>The ring of fire </vt:lpstr>
      <vt:lpstr>Thank you for listening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dc:title>
  <dc:creator>Ben Wood</dc:creator>
  <cp:lastModifiedBy>Ben Wood</cp:lastModifiedBy>
  <cp:revision>24</cp:revision>
  <dcterms:created xsi:type="dcterms:W3CDTF">2019-12-03T13:58:51Z</dcterms:created>
  <dcterms:modified xsi:type="dcterms:W3CDTF">2019-12-04T10:35:17Z</dcterms:modified>
</cp:coreProperties>
</file>