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sldIdLst>
    <p:sldId id="256" r:id="rId2"/>
    <p:sldId id="258" r:id="rId3"/>
    <p:sldId id="259" r:id="rId4"/>
    <p:sldId id="257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5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7659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508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896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5580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288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8903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973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103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521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0973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63558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173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1464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8902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03344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39838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20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6414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7087F-0158-4474-8169-9676FD76B6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Vikings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A253F2-2E02-4B27-A781-3D06454387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P.E</a:t>
            </a:r>
          </a:p>
        </p:txBody>
      </p:sp>
    </p:spTree>
    <p:extLst>
      <p:ext uri="{BB962C8B-B14F-4D97-AF65-F5344CB8AC3E}">
        <p14:creationId xmlns:p14="http://schemas.microsoft.com/office/powerpoint/2010/main" val="2409313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23301-38AC-4CF6-9EBA-94708B295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443568"/>
          </a:xfrm>
        </p:spPr>
        <p:txBody>
          <a:bodyPr>
            <a:normAutofit/>
          </a:bodyPr>
          <a:lstStyle/>
          <a:p>
            <a:r>
              <a:rPr lang="en-GB" sz="7200" dirty="0"/>
              <a:t>Who were the Vikings?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124B4F-524D-4D10-9B7F-3D4C29B75427}"/>
              </a:ext>
            </a:extLst>
          </p:cNvPr>
          <p:cNvSpPr txBox="1"/>
          <p:nvPr/>
        </p:nvSpPr>
        <p:spPr>
          <a:xfrm>
            <a:off x="1391880" y="2425700"/>
            <a:ext cx="100907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The Vikings were from three countries Sweden , Norway and Denmark. They where ruthless explores because Viking meant pirate raid. They also wanted to invade   England.     </a:t>
            </a:r>
          </a:p>
        </p:txBody>
      </p:sp>
    </p:spTree>
    <p:extLst>
      <p:ext uri="{BB962C8B-B14F-4D97-AF65-F5344CB8AC3E}">
        <p14:creationId xmlns:p14="http://schemas.microsoft.com/office/powerpoint/2010/main" val="130873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5D45F62-4C50-4151-8412-EC704ECB6B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52" y="632791"/>
            <a:ext cx="5473148" cy="55924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9ACAC8-7619-47B3-98A2-C740102FA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763" y="632790"/>
            <a:ext cx="5526385" cy="5592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33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F71A6-24C5-4B23-8440-C368AEB83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When were the Vikings in Britain?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23AA06-5A8D-49EC-B98C-F8ECA8B29F28}"/>
              </a:ext>
            </a:extLst>
          </p:cNvPr>
          <p:cNvSpPr txBox="1"/>
          <p:nvPr/>
        </p:nvSpPr>
        <p:spPr>
          <a:xfrm>
            <a:off x="767522" y="2490304"/>
            <a:ext cx="108667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The Vikings were in Britain over a 1ooo years a go. They were there because of several reasons. Not only did they come here for a reason they came here to get land from other people. WHY?!! Because the older sibling got the land and riches when there parents died. They also came here to start a new life.      </a:t>
            </a:r>
          </a:p>
        </p:txBody>
      </p:sp>
    </p:spTree>
    <p:extLst>
      <p:ext uri="{BB962C8B-B14F-4D97-AF65-F5344CB8AC3E}">
        <p14:creationId xmlns:p14="http://schemas.microsoft.com/office/powerpoint/2010/main" val="2743492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1EB79-AA2A-4547-BF59-7353A2AE5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/>
              <a:t>Where did they come from?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079635-4607-42F7-A0D6-1A2171D4AEA5}"/>
              </a:ext>
            </a:extLst>
          </p:cNvPr>
          <p:cNvSpPr txBox="1"/>
          <p:nvPr/>
        </p:nvSpPr>
        <p:spPr>
          <a:xfrm>
            <a:off x="768626" y="2517913"/>
            <a:ext cx="105089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The Vikings came from Sweden , Norway and Denmark. Which all together makes Scandinavia. A place where they were unhappy and upset</a:t>
            </a:r>
            <a:r>
              <a:rPr lang="en-GB" dirty="0"/>
              <a:t>.    </a:t>
            </a:r>
          </a:p>
        </p:txBody>
      </p:sp>
    </p:spTree>
    <p:extLst>
      <p:ext uri="{BB962C8B-B14F-4D97-AF65-F5344CB8AC3E}">
        <p14:creationId xmlns:p14="http://schemas.microsoft.com/office/powerpoint/2010/main" val="73195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F844C-7879-404E-8E0B-B08E97DA3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did they get </a:t>
            </a:r>
            <a:r>
              <a:rPr lang="en-GB"/>
              <a:t>to Britain</a:t>
            </a:r>
            <a:r>
              <a:rPr lang="en-GB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246499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130</TotalTime>
  <Words>150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Organic</vt:lpstr>
      <vt:lpstr>The Vikings</vt:lpstr>
      <vt:lpstr>Who were the Vikings?</vt:lpstr>
      <vt:lpstr>PowerPoint Presentation</vt:lpstr>
      <vt:lpstr>When were the Vikings in Britain?</vt:lpstr>
      <vt:lpstr>Where did they come from?</vt:lpstr>
      <vt:lpstr>How did they get to Britain?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Vikings</dc:title>
  <dc:creator>Phoebe England</dc:creator>
  <cp:lastModifiedBy>Lucy Wood</cp:lastModifiedBy>
  <cp:revision>15</cp:revision>
  <dcterms:created xsi:type="dcterms:W3CDTF">2021-01-28T13:41:09Z</dcterms:created>
  <dcterms:modified xsi:type="dcterms:W3CDTF">2021-02-01T13:32:10Z</dcterms:modified>
</cp:coreProperties>
</file>