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7" r:id="rId6"/>
    <p:sldId id="258" r:id="rId7"/>
    <p:sldId id="259" r:id="rId8"/>
    <p:sldId id="260" r:id="rId9"/>
    <p:sldId id="261" r:id="rId10"/>
    <p:sldId id="262" r:id="rId11"/>
    <p:sldId id="263"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0662" autoAdjust="0"/>
    <p:restoredTop sz="94660"/>
  </p:normalViewPr>
  <p:slideViewPr>
    <p:cSldViewPr snapToGrid="0">
      <p:cViewPr>
        <p:scale>
          <a:sx n="75" d="100"/>
          <a:sy n="75" d="100"/>
        </p:scale>
        <p:origin x="-3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1/29/2021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1/29/2021</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1/29/2021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8A8B9C-1496-4BEB-BF8F-97CB8ACC4334}"/>
              </a:ext>
            </a:extLst>
          </p:cNvPr>
          <p:cNvSpPr>
            <a:spLocks noGrp="1"/>
          </p:cNvSpPr>
          <p:nvPr>
            <p:ph type="ctrTitle"/>
          </p:nvPr>
        </p:nvSpPr>
        <p:spPr/>
        <p:txBody>
          <a:bodyPr/>
          <a:lstStyle/>
          <a:p>
            <a:r>
              <a:rPr lang="en-GB" dirty="0"/>
              <a:t>VIKINGS</a:t>
            </a:r>
            <a:br>
              <a:rPr lang="en-GB" dirty="0"/>
            </a:br>
            <a:endParaRPr lang="en-GB" dirty="0"/>
          </a:p>
        </p:txBody>
      </p:sp>
      <p:sp>
        <p:nvSpPr>
          <p:cNvPr id="3" name="Subtitle 2">
            <a:extLst>
              <a:ext uri="{FF2B5EF4-FFF2-40B4-BE49-F238E27FC236}">
                <a16:creationId xmlns:a16="http://schemas.microsoft.com/office/drawing/2014/main" id="{BD9EFBF6-9A93-4836-B2C8-4C0A2ED5D2D6}"/>
              </a:ext>
            </a:extLst>
          </p:cNvPr>
          <p:cNvSpPr>
            <a:spLocks noGrp="1"/>
          </p:cNvSpPr>
          <p:nvPr>
            <p:ph type="subTitle" idx="1"/>
          </p:nvPr>
        </p:nvSpPr>
        <p:spPr>
          <a:xfrm>
            <a:off x="1507067" y="4050836"/>
            <a:ext cx="7514103" cy="1096899"/>
          </a:xfrm>
        </p:spPr>
        <p:txBody>
          <a:bodyPr/>
          <a:lstStyle/>
          <a:p>
            <a:r>
              <a:rPr lang="en-GB" sz="4000" dirty="0">
                <a:solidFill>
                  <a:schemeClr val="accent1">
                    <a:lumMod val="75000"/>
                  </a:schemeClr>
                </a:solidFill>
              </a:rPr>
              <a:t>RUTHLESS WARRIORS</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9411574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C614D-6751-4D1A-8270-2232DA0FB8A0}"/>
              </a:ext>
            </a:extLst>
          </p:cNvPr>
          <p:cNvSpPr>
            <a:spLocks noGrp="1"/>
          </p:cNvSpPr>
          <p:nvPr>
            <p:ph type="title"/>
          </p:nvPr>
        </p:nvSpPr>
        <p:spPr/>
        <p:txBody>
          <a:bodyPr/>
          <a:lstStyle/>
          <a:p>
            <a:r>
              <a:rPr lang="en-GB" dirty="0"/>
              <a:t>WHO WERE THE VIKINGS ?</a:t>
            </a:r>
          </a:p>
        </p:txBody>
      </p:sp>
      <p:sp>
        <p:nvSpPr>
          <p:cNvPr id="3" name="Content Placeholder 2">
            <a:extLst>
              <a:ext uri="{FF2B5EF4-FFF2-40B4-BE49-F238E27FC236}">
                <a16:creationId xmlns:a16="http://schemas.microsoft.com/office/drawing/2014/main" id="{EAB01501-9BF6-4456-A526-220F67393447}"/>
              </a:ext>
            </a:extLst>
          </p:cNvPr>
          <p:cNvSpPr>
            <a:spLocks noGrp="1"/>
          </p:cNvSpPr>
          <p:nvPr>
            <p:ph idx="1"/>
          </p:nvPr>
        </p:nvSpPr>
        <p:spPr/>
        <p:txBody>
          <a:bodyPr>
            <a:normAutofit/>
          </a:bodyPr>
          <a:lstStyle/>
          <a:p>
            <a:pPr algn="ctr"/>
            <a:r>
              <a:rPr lang="en-GB" sz="2000" dirty="0">
                <a:solidFill>
                  <a:schemeClr val="tx1"/>
                </a:solidFill>
              </a:rPr>
              <a:t>The Vikings were fearsome warriors who didn’t let anything stand in their way . The Vikings are also known as Norse people from Scandinavia . Scandinavia is made up of three countries , Sweden , Norway and Denmark . The Vikings are sometimes thought of wearing helmets with horns on but Vikings never ever had horns on their helmets there’s something to tell your mates . Did you know the word Viking means pirate raid ?</a:t>
            </a:r>
          </a:p>
        </p:txBody>
      </p:sp>
    </p:spTree>
    <p:extLst>
      <p:ext uri="{BB962C8B-B14F-4D97-AF65-F5344CB8AC3E}">
        <p14:creationId xmlns:p14="http://schemas.microsoft.com/office/powerpoint/2010/main" val="400520879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757C0-C978-4A50-88EF-2A5A25BD7BFA}"/>
              </a:ext>
            </a:extLst>
          </p:cNvPr>
          <p:cNvSpPr>
            <a:spLocks noGrp="1"/>
          </p:cNvSpPr>
          <p:nvPr>
            <p:ph type="title"/>
          </p:nvPr>
        </p:nvSpPr>
        <p:spPr/>
        <p:txBody>
          <a:bodyPr/>
          <a:lstStyle/>
          <a:p>
            <a:r>
              <a:rPr lang="en-GB" dirty="0"/>
              <a:t>When were the Vikings in Britain ?</a:t>
            </a:r>
          </a:p>
        </p:txBody>
      </p:sp>
      <p:sp>
        <p:nvSpPr>
          <p:cNvPr id="3" name="Content Placeholder 2">
            <a:extLst>
              <a:ext uri="{FF2B5EF4-FFF2-40B4-BE49-F238E27FC236}">
                <a16:creationId xmlns:a16="http://schemas.microsoft.com/office/drawing/2014/main" id="{4475A196-9D1C-4953-AAF1-061AE4B0ABF7}"/>
              </a:ext>
            </a:extLst>
          </p:cNvPr>
          <p:cNvSpPr>
            <a:spLocks noGrp="1"/>
          </p:cNvSpPr>
          <p:nvPr>
            <p:ph idx="1"/>
          </p:nvPr>
        </p:nvSpPr>
        <p:spPr/>
        <p:txBody>
          <a:bodyPr>
            <a:normAutofit/>
          </a:bodyPr>
          <a:lstStyle/>
          <a:p>
            <a:r>
              <a:rPr lang="en-GB" sz="2000" dirty="0"/>
              <a:t>These demolishing warriors left there home countries and sailed to Britain in 793AD ,  to sail that far as you might of expected these combatants were fantastic craftsmen and women they can build sturdy boats that can sail through huge storms and rough seas . These fighters came from three different directions the Vikings from Norway went over to Ireland the people that came from Sweden went to Scotland and the Vikings from Denmark went to England</a:t>
            </a:r>
          </a:p>
          <a:p>
            <a:endParaRPr lang="en-GB" sz="2000" dirty="0"/>
          </a:p>
        </p:txBody>
      </p:sp>
      <p:pic>
        <p:nvPicPr>
          <p:cNvPr id="4" name="Picture 3">
            <a:extLst>
              <a:ext uri="{FF2B5EF4-FFF2-40B4-BE49-F238E27FC236}">
                <a16:creationId xmlns:a16="http://schemas.microsoft.com/office/drawing/2014/main" id="{CFA1D8CA-C89D-47F5-853E-BCFDE3A78AA7}"/>
              </a:ext>
            </a:extLst>
          </p:cNvPr>
          <p:cNvPicPr>
            <a:picLocks noChangeAspect="1"/>
          </p:cNvPicPr>
          <p:nvPr/>
        </p:nvPicPr>
        <p:blipFill>
          <a:blip r:embed="rId2"/>
          <a:stretch>
            <a:fillRect/>
          </a:stretch>
        </p:blipFill>
        <p:spPr>
          <a:xfrm flipH="1">
            <a:off x="4613526" y="4504972"/>
            <a:ext cx="4343400" cy="1898340"/>
          </a:xfrm>
          <a:prstGeom prst="rect">
            <a:avLst/>
          </a:prstGeom>
        </p:spPr>
      </p:pic>
      <p:pic>
        <p:nvPicPr>
          <p:cNvPr id="5" name="Picture 4">
            <a:extLst>
              <a:ext uri="{FF2B5EF4-FFF2-40B4-BE49-F238E27FC236}">
                <a16:creationId xmlns:a16="http://schemas.microsoft.com/office/drawing/2014/main" id="{903CADD9-2292-4928-A9A2-45203D75856E}"/>
              </a:ext>
            </a:extLst>
          </p:cNvPr>
          <p:cNvPicPr/>
          <p:nvPr/>
        </p:nvPicPr>
        <p:blipFill>
          <a:blip r:embed="rId3"/>
          <a:stretch>
            <a:fillRect/>
          </a:stretch>
        </p:blipFill>
        <p:spPr>
          <a:xfrm>
            <a:off x="360258" y="4504972"/>
            <a:ext cx="3936192" cy="1898340"/>
          </a:xfrm>
          <a:prstGeom prst="rect">
            <a:avLst/>
          </a:prstGeom>
        </p:spPr>
      </p:pic>
    </p:spTree>
    <p:extLst>
      <p:ext uri="{BB962C8B-B14F-4D97-AF65-F5344CB8AC3E}">
        <p14:creationId xmlns:p14="http://schemas.microsoft.com/office/powerpoint/2010/main" val="222477176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DF1A2-4346-4B40-BD08-C84DE7782A44}"/>
              </a:ext>
            </a:extLst>
          </p:cNvPr>
          <p:cNvSpPr>
            <a:spLocks noGrp="1"/>
          </p:cNvSpPr>
          <p:nvPr>
            <p:ph type="title"/>
          </p:nvPr>
        </p:nvSpPr>
        <p:spPr/>
        <p:txBody>
          <a:bodyPr/>
          <a:lstStyle/>
          <a:p>
            <a:r>
              <a:rPr lang="en-GB" dirty="0"/>
              <a:t>HOW DID THEY GET TO BRITAIN ?</a:t>
            </a:r>
          </a:p>
        </p:txBody>
      </p:sp>
      <p:sp>
        <p:nvSpPr>
          <p:cNvPr id="3" name="Content Placeholder 2">
            <a:extLst>
              <a:ext uri="{FF2B5EF4-FFF2-40B4-BE49-F238E27FC236}">
                <a16:creationId xmlns:a16="http://schemas.microsoft.com/office/drawing/2014/main" id="{98E75604-065B-4294-8FA8-4C8C81595785}"/>
              </a:ext>
            </a:extLst>
          </p:cNvPr>
          <p:cNvSpPr>
            <a:spLocks noGrp="1"/>
          </p:cNvSpPr>
          <p:nvPr>
            <p:ph idx="1"/>
          </p:nvPr>
        </p:nvSpPr>
        <p:spPr/>
        <p:txBody>
          <a:bodyPr>
            <a:normAutofit/>
          </a:bodyPr>
          <a:lstStyle/>
          <a:p>
            <a:r>
              <a:rPr lang="en-GB" sz="2000" dirty="0"/>
              <a:t>As you know the Vikings came from Scandinavia to Britain  but how did they get there ? The Vikings sailed on these massive ships called </a:t>
            </a:r>
            <a:r>
              <a:rPr lang="en-GB" sz="2000" dirty="0" err="1"/>
              <a:t>longships</a:t>
            </a:r>
            <a:r>
              <a:rPr lang="en-GB" sz="2000" dirty="0"/>
              <a:t> . They were built to survive and last dangerous storms . These ships were incredibly successful . The Vikings went undefeatable and ruled  their own bits of Britain and raided others  until 1066AD when they were on a raid but were </a:t>
            </a:r>
            <a:r>
              <a:rPr lang="en-GB" sz="2000" dirty="0" err="1"/>
              <a:t>usured</a:t>
            </a:r>
            <a:r>
              <a:rPr lang="en-GB" sz="2000" dirty="0"/>
              <a:t> by the Normans who later on ruled Britain .</a:t>
            </a:r>
          </a:p>
        </p:txBody>
      </p:sp>
    </p:spTree>
    <p:extLst>
      <p:ext uri="{BB962C8B-B14F-4D97-AF65-F5344CB8AC3E}">
        <p14:creationId xmlns:p14="http://schemas.microsoft.com/office/powerpoint/2010/main" val="2407242529"/>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E51056-C8E6-4B6A-9BDE-285A97FC74B2}"/>
              </a:ext>
            </a:extLst>
          </p:cNvPr>
          <p:cNvSpPr>
            <a:spLocks noGrp="1"/>
          </p:cNvSpPr>
          <p:nvPr>
            <p:ph type="title"/>
          </p:nvPr>
        </p:nvSpPr>
        <p:spPr/>
        <p:txBody>
          <a:bodyPr>
            <a:normAutofit/>
          </a:bodyPr>
          <a:lstStyle/>
          <a:p>
            <a:r>
              <a:rPr lang="en-GB" dirty="0"/>
              <a:t>Here are some pictures of these vicious Vikings</a:t>
            </a:r>
          </a:p>
        </p:txBody>
      </p:sp>
      <p:pic>
        <p:nvPicPr>
          <p:cNvPr id="5" name="Picture Placeholder 4">
            <a:extLst>
              <a:ext uri="{FF2B5EF4-FFF2-40B4-BE49-F238E27FC236}">
                <a16:creationId xmlns:a16="http://schemas.microsoft.com/office/drawing/2014/main" id="{DA180899-6DB9-4D87-91B9-4A7C2E5E2CE7}"/>
              </a:ext>
            </a:extLst>
          </p:cNvPr>
          <p:cNvPicPr>
            <a:picLocks noGrp="1"/>
          </p:cNvPicPr>
          <p:nvPr>
            <p:ph type="pic" idx="1"/>
          </p:nvPr>
        </p:nvPicPr>
        <p:blipFill>
          <a:blip r:embed="rId2"/>
          <a:srcRect t="9424" b="9424"/>
          <a:stretch>
            <a:fillRect/>
          </a:stretch>
        </p:blipFill>
        <p:spPr>
          <a:prstGeom prst="rect">
            <a:avLst/>
          </a:prstGeom>
        </p:spPr>
      </p:pic>
    </p:spTree>
    <p:extLst>
      <p:ext uri="{BB962C8B-B14F-4D97-AF65-F5344CB8AC3E}">
        <p14:creationId xmlns:p14="http://schemas.microsoft.com/office/powerpoint/2010/main" val="145757725"/>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B105AB8-7D61-4D73-AA20-DE50AE2657C9}"/>
              </a:ext>
            </a:extLst>
          </p:cNvPr>
          <p:cNvPicPr/>
          <p:nvPr/>
        </p:nvPicPr>
        <p:blipFill>
          <a:blip r:embed="rId2"/>
          <a:stretch>
            <a:fillRect/>
          </a:stretch>
        </p:blipFill>
        <p:spPr>
          <a:xfrm>
            <a:off x="172278" y="172278"/>
            <a:ext cx="11396870" cy="6440557"/>
          </a:xfrm>
          <a:prstGeom prst="rect">
            <a:avLst/>
          </a:prstGeom>
        </p:spPr>
      </p:pic>
    </p:spTree>
    <p:extLst>
      <p:ext uri="{BB962C8B-B14F-4D97-AF65-F5344CB8AC3E}">
        <p14:creationId xmlns:p14="http://schemas.microsoft.com/office/powerpoint/2010/main" val="203429075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90F5230-3E00-4F2E-8143-223EF6964BC2}"/>
              </a:ext>
            </a:extLst>
          </p:cNvPr>
          <p:cNvPicPr/>
          <p:nvPr/>
        </p:nvPicPr>
        <p:blipFill>
          <a:blip r:embed="rId2"/>
          <a:stretch>
            <a:fillRect/>
          </a:stretch>
        </p:blipFill>
        <p:spPr>
          <a:xfrm>
            <a:off x="271670" y="175591"/>
            <a:ext cx="11648660" cy="6506818"/>
          </a:xfrm>
          <a:prstGeom prst="rect">
            <a:avLst/>
          </a:prstGeom>
        </p:spPr>
      </p:pic>
    </p:spTree>
    <p:extLst>
      <p:ext uri="{BB962C8B-B14F-4D97-AF65-F5344CB8AC3E}">
        <p14:creationId xmlns:p14="http://schemas.microsoft.com/office/powerpoint/2010/main" val="145449825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481B0-CEFF-4490-8B00-15AEBF2E7FDA}"/>
              </a:ext>
            </a:extLst>
          </p:cNvPr>
          <p:cNvSpPr>
            <a:spLocks noGrp="1"/>
          </p:cNvSpPr>
          <p:nvPr>
            <p:ph type="title"/>
          </p:nvPr>
        </p:nvSpPr>
        <p:spPr/>
        <p:txBody>
          <a:bodyPr/>
          <a:lstStyle/>
          <a:p>
            <a:r>
              <a:rPr lang="en-GB" dirty="0"/>
              <a:t>THANKS FOR WATCHING !</a:t>
            </a:r>
          </a:p>
        </p:txBody>
      </p:sp>
      <p:pic>
        <p:nvPicPr>
          <p:cNvPr id="3" name="Picture 2">
            <a:extLst>
              <a:ext uri="{FF2B5EF4-FFF2-40B4-BE49-F238E27FC236}">
                <a16:creationId xmlns:a16="http://schemas.microsoft.com/office/drawing/2014/main" id="{7686C669-AE4E-4BD2-ADC7-619728BB6F9B}"/>
              </a:ext>
            </a:extLst>
          </p:cNvPr>
          <p:cNvPicPr/>
          <p:nvPr/>
        </p:nvPicPr>
        <p:blipFill>
          <a:blip r:embed="rId2"/>
          <a:stretch>
            <a:fillRect/>
          </a:stretch>
        </p:blipFill>
        <p:spPr>
          <a:xfrm>
            <a:off x="677334" y="1524000"/>
            <a:ext cx="8987366" cy="4559300"/>
          </a:xfrm>
          <a:prstGeom prst="rect">
            <a:avLst/>
          </a:prstGeom>
        </p:spPr>
      </p:pic>
    </p:spTree>
    <p:extLst>
      <p:ext uri="{BB962C8B-B14F-4D97-AF65-F5344CB8AC3E}">
        <p14:creationId xmlns:p14="http://schemas.microsoft.com/office/powerpoint/2010/main" val="1200392315"/>
      </p:ext>
    </p:extLst>
  </p:cSld>
  <p:clrMapOvr>
    <a:masterClrMapping/>
  </p:clrMapOvr>
  <p:transition spd="slow">
    <p:comb/>
  </p:transition>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A43BC925E6D1348884A0EA94D208D49" ma:contentTypeVersion="0" ma:contentTypeDescription="Create a new document." ma:contentTypeScope="" ma:versionID="a081dd374bf5f317c85508b11c80bb7e">
  <xsd:schema xmlns:xsd="http://www.w3.org/2001/XMLSchema" xmlns:xs="http://www.w3.org/2001/XMLSchema" xmlns:p="http://schemas.microsoft.com/office/2006/metadata/properties" targetNamespace="http://schemas.microsoft.com/office/2006/metadata/properties" ma:root="true" ma:fieldsID="8fba809fc35a03ab2765d2622ebea3f4">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A7ACD96-3F77-4E98-97FA-7EF050174CB9}">
  <ds:schemaRefs>
    <ds:schemaRef ds:uri="http://purl.org/dc/terms/"/>
    <ds:schemaRef ds:uri="http://schemas.microsoft.com/office/2006/documentManagement/types"/>
    <ds:schemaRef ds:uri="http://schemas.openxmlformats.org/package/2006/metadata/core-properties"/>
    <ds:schemaRef ds:uri="http://purl.org/dc/elements/1.1/"/>
    <ds:schemaRef ds:uri="http://www.w3.org/XML/1998/namespace"/>
    <ds:schemaRef ds:uri="http://schemas.microsoft.com/office/infopath/2007/PartnerControls"/>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18640AF3-81BD-4814-A995-C92ABDEA68DD}">
  <ds:schemaRefs>
    <ds:schemaRef ds:uri="http://schemas.microsoft.com/sharepoint/v3/contenttype/forms"/>
  </ds:schemaRefs>
</ds:datastoreItem>
</file>

<file path=customXml/itemProps3.xml><?xml version="1.0" encoding="utf-8"?>
<ds:datastoreItem xmlns:ds="http://schemas.openxmlformats.org/officeDocument/2006/customXml" ds:itemID="{5BF8A246-800C-46BD-BC7B-C0F5D8D26F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Facet</Template>
  <TotalTime>124</TotalTime>
  <Words>265</Words>
  <Application>Microsoft Office PowerPoint</Application>
  <PresentationFormat>Widescreen</PresentationFormat>
  <Paragraphs>36</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Trebuchet MS</vt:lpstr>
      <vt:lpstr>Wingdings 3</vt:lpstr>
      <vt:lpstr>Facet</vt:lpstr>
      <vt:lpstr>VIKINGS </vt:lpstr>
      <vt:lpstr>WHO WERE THE VIKINGS ?</vt:lpstr>
      <vt:lpstr>When were the Vikings in Britain ?</vt:lpstr>
      <vt:lpstr>HOW DID THEY GET TO BRITAIN ?</vt:lpstr>
      <vt:lpstr>Here are some pictures of these vicious Vikings</vt:lpstr>
      <vt:lpstr>PowerPoint Presentation</vt:lpstr>
      <vt:lpstr>PowerPoint Presentation</vt:lpstr>
      <vt:lpstr>THANKS FOR WATCHING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VIKINGS</dc:title>
  <dc:creator>Harry Gromett</dc:creator>
  <cp:lastModifiedBy>Harry Gromett</cp:lastModifiedBy>
  <cp:revision>17</cp:revision>
  <dcterms:created xsi:type="dcterms:W3CDTF">2021-01-28T13:40:55Z</dcterms:created>
  <dcterms:modified xsi:type="dcterms:W3CDTF">2021-01-29T14:54:54Z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0x010100EA43BC925E6D1348884A0EA94D208D49</vt:lpwstr>
  </property>
</Properties>
</file>