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6" d="100"/>
          <a:sy n="86" d="100"/>
        </p:scale>
        <p:origin x="56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2/1/2021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93C3D-61D4-49AC-9217-6A82E6482707}"/>
              </a:ext>
            </a:extLst>
          </p:cNvPr>
          <p:cNvSpPr>
            <a:spLocks noGrp="1"/>
          </p:cNvSpPr>
          <p:nvPr>
            <p:ph type="ctrTitle"/>
          </p:nvPr>
        </p:nvSpPr>
        <p:spPr/>
        <p:txBody>
          <a:bodyPr/>
          <a:lstStyle/>
          <a:p>
            <a:r>
              <a:rPr lang="en-GB" dirty="0"/>
              <a:t>THE VICIOUS VIKINGS</a:t>
            </a:r>
          </a:p>
        </p:txBody>
      </p:sp>
      <p:sp>
        <p:nvSpPr>
          <p:cNvPr id="3" name="Subtitle 2">
            <a:extLst>
              <a:ext uri="{FF2B5EF4-FFF2-40B4-BE49-F238E27FC236}">
                <a16:creationId xmlns:a16="http://schemas.microsoft.com/office/drawing/2014/main" id="{C4D3DE9F-3617-40C9-985C-93129325BC9F}"/>
              </a:ext>
            </a:extLst>
          </p:cNvPr>
          <p:cNvSpPr>
            <a:spLocks noGrp="1"/>
          </p:cNvSpPr>
          <p:nvPr>
            <p:ph type="subTitle" idx="1"/>
          </p:nvPr>
        </p:nvSpPr>
        <p:spPr/>
        <p:txBody>
          <a:bodyPr>
            <a:normAutofit/>
          </a:bodyPr>
          <a:lstStyle/>
          <a:p>
            <a:r>
              <a:rPr lang="en-GB" sz="2400" dirty="0"/>
              <a:t>By Jacob</a:t>
            </a:r>
          </a:p>
        </p:txBody>
      </p:sp>
    </p:spTree>
    <p:extLst>
      <p:ext uri="{BB962C8B-B14F-4D97-AF65-F5344CB8AC3E}">
        <p14:creationId xmlns:p14="http://schemas.microsoft.com/office/powerpoint/2010/main" val="9571572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78CFC-8BB2-4B09-B993-B753A8E69FC9}"/>
              </a:ext>
            </a:extLst>
          </p:cNvPr>
          <p:cNvSpPr>
            <a:spLocks noGrp="1"/>
          </p:cNvSpPr>
          <p:nvPr>
            <p:ph type="title"/>
          </p:nvPr>
        </p:nvSpPr>
        <p:spPr/>
        <p:txBody>
          <a:bodyPr/>
          <a:lstStyle/>
          <a:p>
            <a:r>
              <a:rPr lang="en-GB" dirty="0"/>
              <a:t>WHO WERE THE VIKINGS?</a:t>
            </a:r>
          </a:p>
        </p:txBody>
      </p:sp>
      <p:sp>
        <p:nvSpPr>
          <p:cNvPr id="3" name="Content Placeholder 2">
            <a:extLst>
              <a:ext uri="{FF2B5EF4-FFF2-40B4-BE49-F238E27FC236}">
                <a16:creationId xmlns:a16="http://schemas.microsoft.com/office/drawing/2014/main" id="{ECDD8835-A990-4D4E-BD1A-C7B1AFB4E658}"/>
              </a:ext>
            </a:extLst>
          </p:cNvPr>
          <p:cNvSpPr>
            <a:spLocks noGrp="1"/>
          </p:cNvSpPr>
          <p:nvPr>
            <p:ph idx="1"/>
          </p:nvPr>
        </p:nvSpPr>
        <p:spPr/>
        <p:txBody>
          <a:bodyPr>
            <a:normAutofit/>
          </a:bodyPr>
          <a:lstStyle/>
          <a:p>
            <a:pPr marL="0" indent="0">
              <a:buNone/>
            </a:pPr>
            <a:r>
              <a:rPr lang="en-GB" sz="2800" dirty="0">
                <a:latin typeface="Calibri Light" panose="020F0302020204030204" pitchFamily="34" charset="0"/>
                <a:cs typeface="Calibri Light" panose="020F0302020204030204" pitchFamily="34" charset="0"/>
              </a:rPr>
              <a:t>The Vikings were pirate raider who would explore islands for gold or souvenirs to impress their girlfriends. The Vikings would occasionally meet together to make new rules. If you were a Viking and you were poor you wouldn’t get any girlfriends. If you were the youngest brother you wouldn’t inherit anything but your older brother or sister would get all the land and all the money. The poor people would do farming and wear old, rugged clothes.  So they left their countries to find land and riches in another country.</a:t>
            </a:r>
          </a:p>
        </p:txBody>
      </p:sp>
    </p:spTree>
    <p:extLst>
      <p:ext uri="{BB962C8B-B14F-4D97-AF65-F5344CB8AC3E}">
        <p14:creationId xmlns:p14="http://schemas.microsoft.com/office/powerpoint/2010/main" val="33272450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7C3F4-527C-42B9-AF01-0F7D149099BC}"/>
              </a:ext>
            </a:extLst>
          </p:cNvPr>
          <p:cNvSpPr>
            <a:spLocks noGrp="1"/>
          </p:cNvSpPr>
          <p:nvPr>
            <p:ph type="title"/>
          </p:nvPr>
        </p:nvSpPr>
        <p:spPr/>
        <p:txBody>
          <a:bodyPr/>
          <a:lstStyle/>
          <a:p>
            <a:r>
              <a:rPr lang="en-GB" dirty="0"/>
              <a:t>WHERE DID THE VIKINGS COME FROM?</a:t>
            </a:r>
          </a:p>
        </p:txBody>
      </p:sp>
      <p:sp>
        <p:nvSpPr>
          <p:cNvPr id="3" name="Content Placeholder 2">
            <a:extLst>
              <a:ext uri="{FF2B5EF4-FFF2-40B4-BE49-F238E27FC236}">
                <a16:creationId xmlns:a16="http://schemas.microsoft.com/office/drawing/2014/main" id="{6D6C104A-05AE-4FF5-BA79-49C5874793F6}"/>
              </a:ext>
            </a:extLst>
          </p:cNvPr>
          <p:cNvSpPr>
            <a:spLocks noGrp="1"/>
          </p:cNvSpPr>
          <p:nvPr>
            <p:ph idx="1"/>
          </p:nvPr>
        </p:nvSpPr>
        <p:spPr/>
        <p:txBody>
          <a:bodyPr/>
          <a:lstStyle/>
          <a:p>
            <a:pPr marL="0" indent="0">
              <a:buNone/>
            </a:pPr>
            <a:r>
              <a:rPr lang="en-GB" dirty="0"/>
              <a:t>The Vikings started were a group of Norse people. Some Vikings went to explore islands and  try get gold or silver. The Vikings in Denmark attacked Wales and the Vikings in Sweden would attack Scotland then that left Norway who attacked Ireland.</a:t>
            </a:r>
          </a:p>
        </p:txBody>
      </p:sp>
      <p:pic>
        <p:nvPicPr>
          <p:cNvPr id="4" name="Picture 3">
            <a:extLst>
              <a:ext uri="{FF2B5EF4-FFF2-40B4-BE49-F238E27FC236}">
                <a16:creationId xmlns:a16="http://schemas.microsoft.com/office/drawing/2014/main" id="{D559B567-79A5-4EB7-8792-325E2C1E408E}"/>
              </a:ext>
            </a:extLst>
          </p:cNvPr>
          <p:cNvPicPr>
            <a:picLocks noChangeAspect="1"/>
          </p:cNvPicPr>
          <p:nvPr/>
        </p:nvPicPr>
        <p:blipFill>
          <a:blip r:embed="rId2"/>
          <a:stretch>
            <a:fillRect/>
          </a:stretch>
        </p:blipFill>
        <p:spPr>
          <a:xfrm>
            <a:off x="5126113" y="3538330"/>
            <a:ext cx="4826808" cy="2710069"/>
          </a:xfrm>
          <a:prstGeom prst="rect">
            <a:avLst/>
          </a:prstGeom>
        </p:spPr>
      </p:pic>
    </p:spTree>
    <p:extLst>
      <p:ext uri="{BB962C8B-B14F-4D97-AF65-F5344CB8AC3E}">
        <p14:creationId xmlns:p14="http://schemas.microsoft.com/office/powerpoint/2010/main" val="33629560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BC0E5-2BF9-4642-87F8-AE057FC3781C}"/>
              </a:ext>
            </a:extLst>
          </p:cNvPr>
          <p:cNvSpPr>
            <a:spLocks noGrp="1"/>
          </p:cNvSpPr>
          <p:nvPr>
            <p:ph type="title"/>
          </p:nvPr>
        </p:nvSpPr>
        <p:spPr/>
        <p:txBody>
          <a:bodyPr/>
          <a:lstStyle/>
          <a:p>
            <a:r>
              <a:rPr lang="en-GB" dirty="0"/>
              <a:t>WHEN THE VIKINGS WERE IN BRITAIN</a:t>
            </a:r>
          </a:p>
        </p:txBody>
      </p:sp>
      <p:sp>
        <p:nvSpPr>
          <p:cNvPr id="3" name="Content Placeholder 2">
            <a:extLst>
              <a:ext uri="{FF2B5EF4-FFF2-40B4-BE49-F238E27FC236}">
                <a16:creationId xmlns:a16="http://schemas.microsoft.com/office/drawing/2014/main" id="{8F7E8AEA-5F83-49A2-AAB9-641B4DB76235}"/>
              </a:ext>
            </a:extLst>
          </p:cNvPr>
          <p:cNvSpPr>
            <a:spLocks noGrp="1"/>
          </p:cNvSpPr>
          <p:nvPr>
            <p:ph idx="1"/>
          </p:nvPr>
        </p:nvSpPr>
        <p:spPr>
          <a:xfrm>
            <a:off x="1104293" y="1917888"/>
            <a:ext cx="8946541" cy="4195481"/>
          </a:xfrm>
        </p:spPr>
        <p:txBody>
          <a:bodyPr/>
          <a:lstStyle/>
          <a:p>
            <a:r>
              <a:rPr lang="en-GB" dirty="0"/>
              <a:t>The Vikings  came to Britain in 793 AD. The Vikings came by boat In 1066 they got into a big battle at Stamford Bridge with the Normans and this is what it probably looked like.</a:t>
            </a:r>
          </a:p>
          <a:p>
            <a:pPr marL="0" indent="0">
              <a:buNone/>
            </a:pPr>
            <a:r>
              <a:rPr lang="en-GB" u="sng" dirty="0"/>
              <a:t>FACTS</a:t>
            </a:r>
            <a:endParaRPr lang="en-GB" dirty="0"/>
          </a:p>
          <a:p>
            <a:r>
              <a:rPr lang="en-GB" dirty="0"/>
              <a:t>Harold did not get shot</a:t>
            </a:r>
          </a:p>
          <a:p>
            <a:pPr marL="0" indent="0">
              <a:buNone/>
            </a:pPr>
            <a:r>
              <a:rPr lang="en-GB" dirty="0"/>
              <a:t>In the head with an arrow</a:t>
            </a:r>
          </a:p>
          <a:p>
            <a:pPr marL="0" indent="0">
              <a:buNone/>
            </a:pPr>
            <a:r>
              <a:rPr lang="en-GB" dirty="0"/>
              <a:t>He actually got killed by 3</a:t>
            </a:r>
          </a:p>
          <a:p>
            <a:pPr marL="0" indent="0">
              <a:buNone/>
            </a:pPr>
            <a:r>
              <a:rPr lang="en-GB" dirty="0"/>
              <a:t>Normans.</a:t>
            </a:r>
          </a:p>
          <a:p>
            <a:pPr marL="0" indent="0">
              <a:buNone/>
            </a:pPr>
            <a:r>
              <a:rPr lang="en-GB" dirty="0"/>
              <a:t> </a:t>
            </a:r>
          </a:p>
        </p:txBody>
      </p:sp>
      <p:pic>
        <p:nvPicPr>
          <p:cNvPr id="4" name="Picture 3">
            <a:extLst>
              <a:ext uri="{FF2B5EF4-FFF2-40B4-BE49-F238E27FC236}">
                <a16:creationId xmlns:a16="http://schemas.microsoft.com/office/drawing/2014/main" id="{671B3E74-410A-47D9-9182-DE3F01DA741D}"/>
              </a:ext>
            </a:extLst>
          </p:cNvPr>
          <p:cNvPicPr>
            <a:picLocks noChangeAspect="1"/>
          </p:cNvPicPr>
          <p:nvPr/>
        </p:nvPicPr>
        <p:blipFill>
          <a:blip r:embed="rId2"/>
          <a:stretch>
            <a:fillRect/>
          </a:stretch>
        </p:blipFill>
        <p:spPr>
          <a:xfrm>
            <a:off x="4598635" y="3310814"/>
            <a:ext cx="4870218" cy="2392154"/>
          </a:xfrm>
          <a:prstGeom prst="rect">
            <a:avLst/>
          </a:prstGeom>
        </p:spPr>
      </p:pic>
    </p:spTree>
    <p:extLst>
      <p:ext uri="{BB962C8B-B14F-4D97-AF65-F5344CB8AC3E}">
        <p14:creationId xmlns:p14="http://schemas.microsoft.com/office/powerpoint/2010/main" val="7742152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F9F28-B951-4E05-AD90-3FCA3677A1D8}"/>
              </a:ext>
            </a:extLst>
          </p:cNvPr>
          <p:cNvSpPr>
            <a:spLocks noGrp="1"/>
          </p:cNvSpPr>
          <p:nvPr>
            <p:ph type="title"/>
          </p:nvPr>
        </p:nvSpPr>
        <p:spPr/>
        <p:txBody>
          <a:bodyPr/>
          <a:lstStyle/>
          <a:p>
            <a:r>
              <a:rPr lang="en-GB" dirty="0"/>
              <a:t>HOW THEY GOT TO BRITAIN</a:t>
            </a:r>
          </a:p>
        </p:txBody>
      </p:sp>
      <p:sp>
        <p:nvSpPr>
          <p:cNvPr id="3" name="Content Placeholder 2">
            <a:extLst>
              <a:ext uri="{FF2B5EF4-FFF2-40B4-BE49-F238E27FC236}">
                <a16:creationId xmlns:a16="http://schemas.microsoft.com/office/drawing/2014/main" id="{BAB7E419-0D70-4406-A634-89EA0423CEE1}"/>
              </a:ext>
            </a:extLst>
          </p:cNvPr>
          <p:cNvSpPr>
            <a:spLocks noGrp="1"/>
          </p:cNvSpPr>
          <p:nvPr>
            <p:ph idx="1"/>
          </p:nvPr>
        </p:nvSpPr>
        <p:spPr/>
        <p:txBody>
          <a:bodyPr/>
          <a:lstStyle/>
          <a:p>
            <a:r>
              <a:rPr lang="en-GB" dirty="0"/>
              <a:t>They got to Britain by using long ships that were made out of wood and shields around the edge. Traditionally they are shown with a sail that was red or white . This is an example of one their ships as you can see there is a man pulling the sail with rope so that the</a:t>
            </a:r>
          </a:p>
          <a:p>
            <a:pPr marL="0" indent="0">
              <a:buNone/>
            </a:pPr>
            <a:r>
              <a:rPr lang="en-GB" dirty="0"/>
              <a:t>Ship could turn around.</a:t>
            </a:r>
          </a:p>
        </p:txBody>
      </p:sp>
      <p:pic>
        <p:nvPicPr>
          <p:cNvPr id="4" name="Picture 3">
            <a:extLst>
              <a:ext uri="{FF2B5EF4-FFF2-40B4-BE49-F238E27FC236}">
                <a16:creationId xmlns:a16="http://schemas.microsoft.com/office/drawing/2014/main" id="{F3F4CC14-0B4D-4110-AA7B-29B6F97247DB}"/>
              </a:ext>
            </a:extLst>
          </p:cNvPr>
          <p:cNvPicPr>
            <a:picLocks noChangeAspect="1"/>
          </p:cNvPicPr>
          <p:nvPr/>
        </p:nvPicPr>
        <p:blipFill>
          <a:blip r:embed="rId2"/>
          <a:stretch>
            <a:fillRect/>
          </a:stretch>
        </p:blipFill>
        <p:spPr>
          <a:xfrm>
            <a:off x="6358112" y="3429000"/>
            <a:ext cx="3396227" cy="2700604"/>
          </a:xfrm>
          <a:prstGeom prst="rect">
            <a:avLst/>
          </a:prstGeom>
        </p:spPr>
      </p:pic>
    </p:spTree>
    <p:extLst>
      <p:ext uri="{BB962C8B-B14F-4D97-AF65-F5344CB8AC3E}">
        <p14:creationId xmlns:p14="http://schemas.microsoft.com/office/powerpoint/2010/main" val="341986325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BF88A-D5F5-49DD-B90A-8743742054E1}"/>
              </a:ext>
            </a:extLst>
          </p:cNvPr>
          <p:cNvSpPr>
            <a:spLocks noGrp="1"/>
          </p:cNvSpPr>
          <p:nvPr>
            <p:ph type="title"/>
          </p:nvPr>
        </p:nvSpPr>
        <p:spPr>
          <a:xfrm>
            <a:off x="727794" y="95232"/>
            <a:ext cx="9404723" cy="1400530"/>
          </a:xfrm>
        </p:spPr>
        <p:txBody>
          <a:bodyPr/>
          <a:lstStyle/>
          <a:p>
            <a:r>
              <a:rPr lang="en-GB" dirty="0"/>
              <a:t>Thank you for watching</a:t>
            </a:r>
          </a:p>
        </p:txBody>
      </p:sp>
      <p:pic>
        <p:nvPicPr>
          <p:cNvPr id="4" name="Content Placeholder 3">
            <a:extLst>
              <a:ext uri="{FF2B5EF4-FFF2-40B4-BE49-F238E27FC236}">
                <a16:creationId xmlns:a16="http://schemas.microsoft.com/office/drawing/2014/main" id="{9D0A046A-5C58-40DC-B4CE-06A6C72F6E5F}"/>
              </a:ext>
            </a:extLst>
          </p:cNvPr>
          <p:cNvPicPr>
            <a:picLocks noGrp="1" noChangeAspect="1"/>
          </p:cNvPicPr>
          <p:nvPr>
            <p:ph idx="1"/>
          </p:nvPr>
        </p:nvPicPr>
        <p:blipFill>
          <a:blip r:embed="rId2"/>
          <a:stretch>
            <a:fillRect/>
          </a:stretch>
        </p:blipFill>
        <p:spPr>
          <a:xfrm rot="1336865">
            <a:off x="1289650" y="3935054"/>
            <a:ext cx="2143125" cy="2143125"/>
          </a:xfrm>
          <a:prstGeom prst="rect">
            <a:avLst/>
          </a:prstGeom>
        </p:spPr>
      </p:pic>
      <p:pic>
        <p:nvPicPr>
          <p:cNvPr id="5" name="Picture 4">
            <a:extLst>
              <a:ext uri="{FF2B5EF4-FFF2-40B4-BE49-F238E27FC236}">
                <a16:creationId xmlns:a16="http://schemas.microsoft.com/office/drawing/2014/main" id="{8F8D54DF-A962-4766-A670-9F2C0FC1A69D}"/>
              </a:ext>
            </a:extLst>
          </p:cNvPr>
          <p:cNvPicPr>
            <a:picLocks noChangeAspect="1"/>
          </p:cNvPicPr>
          <p:nvPr/>
        </p:nvPicPr>
        <p:blipFill>
          <a:blip r:embed="rId2"/>
          <a:stretch>
            <a:fillRect/>
          </a:stretch>
        </p:blipFill>
        <p:spPr>
          <a:xfrm rot="20168525">
            <a:off x="8906108" y="1424631"/>
            <a:ext cx="2143125" cy="2792397"/>
          </a:xfrm>
          <a:prstGeom prst="rect">
            <a:avLst/>
          </a:prstGeom>
        </p:spPr>
      </p:pic>
      <p:pic>
        <p:nvPicPr>
          <p:cNvPr id="6" name="Picture 5">
            <a:extLst>
              <a:ext uri="{FF2B5EF4-FFF2-40B4-BE49-F238E27FC236}">
                <a16:creationId xmlns:a16="http://schemas.microsoft.com/office/drawing/2014/main" id="{22711A86-54D7-46A2-952D-0E90C6C347D5}"/>
              </a:ext>
            </a:extLst>
          </p:cNvPr>
          <p:cNvPicPr>
            <a:picLocks noChangeAspect="1"/>
          </p:cNvPicPr>
          <p:nvPr/>
        </p:nvPicPr>
        <p:blipFill>
          <a:blip r:embed="rId3"/>
          <a:stretch>
            <a:fillRect/>
          </a:stretch>
        </p:blipFill>
        <p:spPr>
          <a:xfrm>
            <a:off x="3714342" y="3429000"/>
            <a:ext cx="1685925" cy="2714625"/>
          </a:xfrm>
          <a:prstGeom prst="rect">
            <a:avLst/>
          </a:prstGeom>
        </p:spPr>
      </p:pic>
      <p:pic>
        <p:nvPicPr>
          <p:cNvPr id="7" name="Picture 6">
            <a:extLst>
              <a:ext uri="{FF2B5EF4-FFF2-40B4-BE49-F238E27FC236}">
                <a16:creationId xmlns:a16="http://schemas.microsoft.com/office/drawing/2014/main" id="{FC3F579B-C71A-406E-907B-38BC69681DBD}"/>
              </a:ext>
            </a:extLst>
          </p:cNvPr>
          <p:cNvPicPr>
            <a:picLocks noChangeAspect="1"/>
          </p:cNvPicPr>
          <p:nvPr/>
        </p:nvPicPr>
        <p:blipFill>
          <a:blip r:embed="rId3"/>
          <a:stretch>
            <a:fillRect/>
          </a:stretch>
        </p:blipFill>
        <p:spPr>
          <a:xfrm>
            <a:off x="7267367" y="4284106"/>
            <a:ext cx="1685925" cy="2714625"/>
          </a:xfrm>
          <a:prstGeom prst="rect">
            <a:avLst/>
          </a:prstGeom>
        </p:spPr>
      </p:pic>
    </p:spTree>
    <p:extLst>
      <p:ext uri="{BB962C8B-B14F-4D97-AF65-F5344CB8AC3E}">
        <p14:creationId xmlns:p14="http://schemas.microsoft.com/office/powerpoint/2010/main" val="13598110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97</TotalTime>
  <Words>294</Words>
  <Application>Microsoft Office PowerPoint</Application>
  <PresentationFormat>Widescreen</PresentationFormat>
  <Paragraphs>18</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 Light</vt:lpstr>
      <vt:lpstr>Century Gothic</vt:lpstr>
      <vt:lpstr>Wingdings 3</vt:lpstr>
      <vt:lpstr>Ion</vt:lpstr>
      <vt:lpstr>THE VICIOUS VIKINGS</vt:lpstr>
      <vt:lpstr>WHO WERE THE VIKINGS?</vt:lpstr>
      <vt:lpstr>WHERE DID THE VIKINGS COME FROM?</vt:lpstr>
      <vt:lpstr>WHEN THE VIKINGS WERE IN BRITAIN</vt:lpstr>
      <vt:lpstr>HOW THEY GOT TO BRITAIN</vt:lpstr>
      <vt:lpstr>Thank you for watching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VICIOUS VIKINGS</dc:title>
  <dc:creator>Jacob Hammond</dc:creator>
  <cp:lastModifiedBy>Lucy Wood</cp:lastModifiedBy>
  <cp:revision>14</cp:revision>
  <dcterms:created xsi:type="dcterms:W3CDTF">2021-01-28T13:45:49Z</dcterms:created>
  <dcterms:modified xsi:type="dcterms:W3CDTF">2021-02-01T13:00:47Z</dcterms:modified>
</cp:coreProperties>
</file>