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8B27-F759-4F74-B2FD-D2283432A06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C1257-4787-4AA1-AF36-96D9695509F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8B27-F759-4F74-B2FD-D2283432A06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C1257-4787-4AA1-AF36-96D9695509F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8B27-F759-4F74-B2FD-D2283432A06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C1257-4787-4AA1-AF36-96D9695509F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8B27-F759-4F74-B2FD-D2283432A06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C1257-4787-4AA1-AF36-96D9695509F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8B27-F759-4F74-B2FD-D2283432A06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C1257-4787-4AA1-AF36-96D9695509F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8B27-F759-4F74-B2FD-D2283432A06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C1257-4787-4AA1-AF36-96D9695509F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8B27-F759-4F74-B2FD-D2283432A06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C1257-4787-4AA1-AF36-96D9695509F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8B27-F759-4F74-B2FD-D2283432A06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C1257-4787-4AA1-AF36-96D9695509F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8B27-F759-4F74-B2FD-D2283432A06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C1257-4787-4AA1-AF36-96D9695509F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8B27-F759-4F74-B2FD-D2283432A06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C1257-4787-4AA1-AF36-96D9695509F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8B27-F759-4F74-B2FD-D2283432A06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C1257-4787-4AA1-AF36-96D9695509F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3B8B27-F759-4F74-B2FD-D2283432A06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C1257-4787-4AA1-AF36-96D9695509F5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9" name="Picture 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707904" cy="2348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50" name="Picture 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16832"/>
            <a:ext cx="3707904" cy="2672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51" name="Picture 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65711"/>
            <a:ext cx="3707904" cy="2592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52" name="Picture 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35688" y="2924944"/>
            <a:ext cx="2808312" cy="2106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53" name="Picture 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4643754"/>
            <a:ext cx="2952328" cy="2214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54" name="Picture 3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47723" y="4985792"/>
            <a:ext cx="2496277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55" name="Picture 3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07904" y="2564904"/>
            <a:ext cx="2797086" cy="2097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56" name="Picture 3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07904" y="0"/>
            <a:ext cx="3323862" cy="256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57" name="Picture 3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16216" y="0"/>
            <a:ext cx="2627784" cy="2924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2699792" cy="2024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699030"/>
            <a:ext cx="4211960" cy="3158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72816"/>
            <a:ext cx="2895395" cy="2171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96202" y="4797152"/>
            <a:ext cx="2747797" cy="2060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0844" y="0"/>
            <a:ext cx="3433156" cy="2574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4581128"/>
            <a:ext cx="3035829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99792" y="0"/>
            <a:ext cx="3024336" cy="2268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33357" y="2564904"/>
            <a:ext cx="3310643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15816" y="2276872"/>
            <a:ext cx="3124711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1"/>
            <a:ext cx="3803916" cy="285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40085" y="0"/>
            <a:ext cx="3803915" cy="2852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807042"/>
            <a:ext cx="4067944" cy="3050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44074" y="3789040"/>
            <a:ext cx="3899925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1844824"/>
            <a:ext cx="3384376" cy="2538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On-screen Show (4:3)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Riley</dc:creator>
  <cp:lastModifiedBy>Barn Owls</cp:lastModifiedBy>
  <cp:revision>2</cp:revision>
  <dcterms:created xsi:type="dcterms:W3CDTF">2020-04-30T09:46:13Z</dcterms:created>
  <dcterms:modified xsi:type="dcterms:W3CDTF">2020-04-30T16:01:12Z</dcterms:modified>
</cp:coreProperties>
</file>