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sldIdLst>
    <p:sldId id="256" r:id="rId2"/>
    <p:sldId id="258" r:id="rId3"/>
    <p:sldId id="271" r:id="rId4"/>
    <p:sldId id="260" r:id="rId5"/>
    <p:sldId id="261" r:id="rId6"/>
    <p:sldId id="270" r:id="rId7"/>
    <p:sldId id="267" r:id="rId8"/>
    <p:sldId id="269" r:id="rId9"/>
    <p:sldId id="262" r:id="rId10"/>
    <p:sldId id="263"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588" autoAdjust="0"/>
    <p:restoredTop sz="94660"/>
  </p:normalViewPr>
  <p:slideViewPr>
    <p:cSldViewPr snapToGrid="0">
      <p:cViewPr varScale="1">
        <p:scale>
          <a:sx n="128" d="100"/>
          <a:sy n="128" d="100"/>
        </p:scale>
        <p:origin x="204"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DF088E4-9FD4-482B-A710-D07AF187F216}" type="datetimeFigureOut">
              <a:rPr lang="en-GB" smtClean="0"/>
              <a:t>31/10/2019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39718E-9BFF-46B8-8E1B-EAE6EF4133E6}" type="slidenum">
              <a:rPr lang="en-GB" smtClean="0"/>
              <a:t>‹#›</a:t>
            </a:fld>
            <a:endParaRPr lang="en-GB"/>
          </a:p>
        </p:txBody>
      </p:sp>
    </p:spTree>
    <p:extLst>
      <p:ext uri="{BB962C8B-B14F-4D97-AF65-F5344CB8AC3E}">
        <p14:creationId xmlns:p14="http://schemas.microsoft.com/office/powerpoint/2010/main" val="2232228407"/>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DF088E4-9FD4-482B-A710-D07AF187F216}" type="datetimeFigureOut">
              <a:rPr lang="en-GB" smtClean="0"/>
              <a:t>31/10/2019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39718E-9BFF-46B8-8E1B-EAE6EF4133E6}" type="slidenum">
              <a:rPr lang="en-GB" smtClean="0"/>
              <a:t>‹#›</a:t>
            </a:fld>
            <a:endParaRPr lang="en-GB"/>
          </a:p>
        </p:txBody>
      </p:sp>
    </p:spTree>
    <p:extLst>
      <p:ext uri="{BB962C8B-B14F-4D97-AF65-F5344CB8AC3E}">
        <p14:creationId xmlns:p14="http://schemas.microsoft.com/office/powerpoint/2010/main" val="1043615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DF088E4-9FD4-482B-A710-D07AF187F216}" type="datetimeFigureOut">
              <a:rPr lang="en-GB" smtClean="0"/>
              <a:t>31/10/2019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39718E-9BFF-46B8-8E1B-EAE6EF4133E6}" type="slidenum">
              <a:rPr lang="en-GB" smtClean="0"/>
              <a:t>‹#›</a:t>
            </a:fld>
            <a:endParaRPr lang="en-GB"/>
          </a:p>
        </p:txBody>
      </p:sp>
    </p:spTree>
    <p:extLst>
      <p:ext uri="{BB962C8B-B14F-4D97-AF65-F5344CB8AC3E}">
        <p14:creationId xmlns:p14="http://schemas.microsoft.com/office/powerpoint/2010/main" val="27616803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DF088E4-9FD4-482B-A710-D07AF187F216}" type="datetimeFigureOut">
              <a:rPr lang="en-GB" smtClean="0"/>
              <a:t>31/10/2019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39718E-9BFF-46B8-8E1B-EAE6EF4133E6}" type="slidenum">
              <a:rPr lang="en-GB" smtClean="0"/>
              <a:t>‹#›</a:t>
            </a:fld>
            <a:endParaRPr lang="en-GB"/>
          </a:p>
        </p:txBody>
      </p:sp>
    </p:spTree>
    <p:extLst>
      <p:ext uri="{BB962C8B-B14F-4D97-AF65-F5344CB8AC3E}">
        <p14:creationId xmlns:p14="http://schemas.microsoft.com/office/powerpoint/2010/main" val="2584748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DF088E4-9FD4-482B-A710-D07AF187F216}" type="datetimeFigureOut">
              <a:rPr lang="en-GB" smtClean="0"/>
              <a:t>31/10/2019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639718E-9BFF-46B8-8E1B-EAE6EF4133E6}" type="slidenum">
              <a:rPr lang="en-GB" smtClean="0"/>
              <a:t>‹#›</a:t>
            </a:fld>
            <a:endParaRPr lang="en-GB"/>
          </a:p>
        </p:txBody>
      </p:sp>
    </p:spTree>
    <p:extLst>
      <p:ext uri="{BB962C8B-B14F-4D97-AF65-F5344CB8AC3E}">
        <p14:creationId xmlns:p14="http://schemas.microsoft.com/office/powerpoint/2010/main" val="42297397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DF088E4-9FD4-482B-A710-D07AF187F216}" type="datetimeFigureOut">
              <a:rPr lang="en-GB" smtClean="0"/>
              <a:t>31/10/2019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639718E-9BFF-46B8-8E1B-EAE6EF4133E6}" type="slidenum">
              <a:rPr lang="en-GB" smtClean="0"/>
              <a:t>‹#›</a:t>
            </a:fld>
            <a:endParaRPr lang="en-GB"/>
          </a:p>
        </p:txBody>
      </p:sp>
    </p:spTree>
    <p:extLst>
      <p:ext uri="{BB962C8B-B14F-4D97-AF65-F5344CB8AC3E}">
        <p14:creationId xmlns:p14="http://schemas.microsoft.com/office/powerpoint/2010/main" val="33339091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EDF088E4-9FD4-482B-A710-D07AF187F216}" type="datetimeFigureOut">
              <a:rPr lang="en-GB" smtClean="0"/>
              <a:t>31/10/2019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639718E-9BFF-46B8-8E1B-EAE6EF4133E6}" type="slidenum">
              <a:rPr lang="en-GB" smtClean="0"/>
              <a:t>‹#›</a:t>
            </a:fld>
            <a:endParaRPr lang="en-GB"/>
          </a:p>
        </p:txBody>
      </p:sp>
    </p:spTree>
    <p:extLst>
      <p:ext uri="{BB962C8B-B14F-4D97-AF65-F5344CB8AC3E}">
        <p14:creationId xmlns:p14="http://schemas.microsoft.com/office/powerpoint/2010/main" val="292205419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F088E4-9FD4-482B-A710-D07AF187F216}" type="datetimeFigureOut">
              <a:rPr lang="en-GB" smtClean="0"/>
              <a:t>31/10/2019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39718E-9BFF-46B8-8E1B-EAE6EF4133E6}" type="slidenum">
              <a:rPr lang="en-GB" smtClean="0"/>
              <a:t>‹#›</a:t>
            </a:fld>
            <a:endParaRPr lang="en-GB"/>
          </a:p>
        </p:txBody>
      </p:sp>
    </p:spTree>
    <p:extLst>
      <p:ext uri="{BB962C8B-B14F-4D97-AF65-F5344CB8AC3E}">
        <p14:creationId xmlns:p14="http://schemas.microsoft.com/office/powerpoint/2010/main" val="492066917"/>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F088E4-9FD4-482B-A710-D07AF187F216}" type="datetimeFigureOut">
              <a:rPr lang="en-GB" smtClean="0"/>
              <a:t>31/10/2019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39718E-9BFF-46B8-8E1B-EAE6EF4133E6}" type="slidenum">
              <a:rPr lang="en-GB" smtClean="0"/>
              <a:t>‹#›</a:t>
            </a:fld>
            <a:endParaRPr lang="en-GB"/>
          </a:p>
        </p:txBody>
      </p:sp>
    </p:spTree>
    <p:extLst>
      <p:ext uri="{BB962C8B-B14F-4D97-AF65-F5344CB8AC3E}">
        <p14:creationId xmlns:p14="http://schemas.microsoft.com/office/powerpoint/2010/main" val="7229025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F088E4-9FD4-482B-A710-D07AF187F216}" type="datetimeFigureOut">
              <a:rPr lang="en-GB" smtClean="0"/>
              <a:t>31/10/2019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39718E-9BFF-46B8-8E1B-EAE6EF4133E6}" type="slidenum">
              <a:rPr lang="en-GB" smtClean="0"/>
              <a:t>‹#›</a:t>
            </a:fld>
            <a:endParaRPr lang="en-GB"/>
          </a:p>
        </p:txBody>
      </p:sp>
    </p:spTree>
    <p:extLst>
      <p:ext uri="{BB962C8B-B14F-4D97-AF65-F5344CB8AC3E}">
        <p14:creationId xmlns:p14="http://schemas.microsoft.com/office/powerpoint/2010/main" val="8244191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F088E4-9FD4-482B-A710-D07AF187F216}" type="datetimeFigureOut">
              <a:rPr lang="en-GB" smtClean="0"/>
              <a:t>31/10/2019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39718E-9BFF-46B8-8E1B-EAE6EF4133E6}" type="slidenum">
              <a:rPr lang="en-GB" smtClean="0"/>
              <a:t>‹#›</a:t>
            </a:fld>
            <a:endParaRPr lang="en-GB"/>
          </a:p>
        </p:txBody>
      </p:sp>
    </p:spTree>
    <p:extLst>
      <p:ext uri="{BB962C8B-B14F-4D97-AF65-F5344CB8AC3E}">
        <p14:creationId xmlns:p14="http://schemas.microsoft.com/office/powerpoint/2010/main" val="19092194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F088E4-9FD4-482B-A710-D07AF187F216}" type="datetimeFigureOut">
              <a:rPr lang="en-GB" smtClean="0"/>
              <a:t>31/10/2019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39718E-9BFF-46B8-8E1B-EAE6EF4133E6}" type="slidenum">
              <a:rPr lang="en-GB" smtClean="0"/>
              <a:t>‹#›</a:t>
            </a:fld>
            <a:endParaRPr lang="en-GB"/>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369250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F088E4-9FD4-482B-A710-D07AF187F216}" type="datetimeFigureOut">
              <a:rPr lang="en-GB" smtClean="0"/>
              <a:t>31/10/2019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39718E-9BFF-46B8-8E1B-EAE6EF4133E6}" type="slidenum">
              <a:rPr lang="en-GB" smtClean="0"/>
              <a:t>‹#›</a:t>
            </a:fld>
            <a:endParaRPr lang="en-GB"/>
          </a:p>
        </p:txBody>
      </p:sp>
    </p:spTree>
    <p:extLst>
      <p:ext uri="{BB962C8B-B14F-4D97-AF65-F5344CB8AC3E}">
        <p14:creationId xmlns:p14="http://schemas.microsoft.com/office/powerpoint/2010/main" val="14505299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EDF088E4-9FD4-482B-A710-D07AF187F216}" type="datetimeFigureOut">
              <a:rPr lang="en-GB" smtClean="0"/>
              <a:t>31/10/2019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639718E-9BFF-46B8-8E1B-EAE6EF4133E6}" type="slidenum">
              <a:rPr lang="en-GB" smtClean="0"/>
              <a:t>‹#›</a:t>
            </a:fld>
            <a:endParaRPr lang="en-GB"/>
          </a:p>
        </p:txBody>
      </p:sp>
    </p:spTree>
    <p:extLst>
      <p:ext uri="{BB962C8B-B14F-4D97-AF65-F5344CB8AC3E}">
        <p14:creationId xmlns:p14="http://schemas.microsoft.com/office/powerpoint/2010/main" val="2943457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EDF088E4-9FD4-482B-A710-D07AF187F216}" type="datetimeFigureOut">
              <a:rPr lang="en-GB" smtClean="0"/>
              <a:t>31/10/2019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639718E-9BFF-46B8-8E1B-EAE6EF4133E6}" type="slidenum">
              <a:rPr lang="en-GB" smtClean="0"/>
              <a:t>‹#›</a:t>
            </a:fld>
            <a:endParaRPr lang="en-GB"/>
          </a:p>
        </p:txBody>
      </p:sp>
    </p:spTree>
    <p:extLst>
      <p:ext uri="{BB962C8B-B14F-4D97-AF65-F5344CB8AC3E}">
        <p14:creationId xmlns:p14="http://schemas.microsoft.com/office/powerpoint/2010/main" val="13772145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DF088E4-9FD4-482B-A710-D07AF187F216}" type="datetimeFigureOut">
              <a:rPr lang="en-GB" smtClean="0"/>
              <a:t>31/10/2019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39718E-9BFF-46B8-8E1B-EAE6EF4133E6}" type="slidenum">
              <a:rPr lang="en-GB" smtClean="0"/>
              <a:t>‹#›</a:t>
            </a:fld>
            <a:endParaRPr lang="en-GB"/>
          </a:p>
        </p:txBody>
      </p:sp>
    </p:spTree>
    <p:extLst>
      <p:ext uri="{BB962C8B-B14F-4D97-AF65-F5344CB8AC3E}">
        <p14:creationId xmlns:p14="http://schemas.microsoft.com/office/powerpoint/2010/main" val="41542718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DF088E4-9FD4-482B-A710-D07AF187F216}" type="datetimeFigureOut">
              <a:rPr lang="en-GB" smtClean="0"/>
              <a:t>31/10/2019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39718E-9BFF-46B8-8E1B-EAE6EF4133E6}" type="slidenum">
              <a:rPr lang="en-GB" smtClean="0"/>
              <a:t>‹#›</a:t>
            </a:fld>
            <a:endParaRPr lang="en-GB"/>
          </a:p>
        </p:txBody>
      </p:sp>
    </p:spTree>
    <p:extLst>
      <p:ext uri="{BB962C8B-B14F-4D97-AF65-F5344CB8AC3E}">
        <p14:creationId xmlns:p14="http://schemas.microsoft.com/office/powerpoint/2010/main" val="20559541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8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EDF088E4-9FD4-482B-A710-D07AF187F216}" type="datetimeFigureOut">
              <a:rPr lang="en-GB" smtClean="0"/>
              <a:t>31/10/2019</a:t>
            </a:fld>
            <a:endParaRPr lang="en-GB"/>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GB"/>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639718E-9BFF-46B8-8E1B-EAE6EF4133E6}" type="slidenum">
              <a:rPr lang="en-GB" smtClean="0"/>
              <a:t>‹#›</a:t>
            </a:fld>
            <a:endParaRPr lang="en-GB"/>
          </a:p>
        </p:txBody>
      </p:sp>
    </p:spTree>
    <p:extLst>
      <p:ext uri="{BB962C8B-B14F-4D97-AF65-F5344CB8AC3E}">
        <p14:creationId xmlns:p14="http://schemas.microsoft.com/office/powerpoint/2010/main" val="1413333412"/>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 id="2147483780" r:id="rId12"/>
    <p:sldLayoutId id="2147483781" r:id="rId13"/>
    <p:sldLayoutId id="2147483782" r:id="rId14"/>
    <p:sldLayoutId id="2147483783" r:id="rId15"/>
    <p:sldLayoutId id="2147483784" r:id="rId16"/>
    <p:sldLayoutId id="2147483785"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solidFill>
                  <a:srgbClr val="00B0F0"/>
                </a:solidFill>
              </a:rPr>
              <a:t>Mini Police</a:t>
            </a:r>
            <a:br>
              <a:rPr lang="en-GB" dirty="0" smtClean="0">
                <a:solidFill>
                  <a:srgbClr val="00B0F0"/>
                </a:solidFill>
              </a:rPr>
            </a:br>
            <a:r>
              <a:rPr lang="en-GB" dirty="0" smtClean="0">
                <a:solidFill>
                  <a:srgbClr val="00B0F0"/>
                </a:solidFill>
              </a:rPr>
              <a:t>Anti-Social Behaviour </a:t>
            </a:r>
            <a:endParaRPr lang="en-GB" dirty="0">
              <a:solidFill>
                <a:srgbClr val="00B0F0"/>
              </a:solidFill>
            </a:endParaRPr>
          </a:p>
        </p:txBody>
      </p:sp>
      <p:sp>
        <p:nvSpPr>
          <p:cNvPr id="3" name="Subtitle 2"/>
          <p:cNvSpPr>
            <a:spLocks noGrp="1"/>
          </p:cNvSpPr>
          <p:nvPr>
            <p:ph type="subTitle" idx="1"/>
          </p:nvPr>
        </p:nvSpPr>
        <p:spPr>
          <a:xfrm>
            <a:off x="2631584" y="4550046"/>
            <a:ext cx="9144000" cy="1655762"/>
          </a:xfrm>
        </p:spPr>
        <p:txBody>
          <a:bodyPr>
            <a:normAutofit/>
          </a:bodyPr>
          <a:lstStyle/>
          <a:p>
            <a:r>
              <a:rPr lang="en-GB" sz="2800" dirty="0" smtClean="0">
                <a:solidFill>
                  <a:srgbClr val="0070C0"/>
                </a:solidFill>
              </a:rPr>
              <a:t>By Ryan, Imogen, </a:t>
            </a:r>
            <a:r>
              <a:rPr lang="en-GB" sz="2800" dirty="0">
                <a:solidFill>
                  <a:srgbClr val="0070C0"/>
                </a:solidFill>
              </a:rPr>
              <a:t>Abbie</a:t>
            </a:r>
            <a:r>
              <a:rPr lang="en-GB" sz="2800" dirty="0" smtClean="0">
                <a:solidFill>
                  <a:srgbClr val="0070C0"/>
                </a:solidFill>
              </a:rPr>
              <a:t> and Evie </a:t>
            </a:r>
          </a:p>
        </p:txBody>
      </p:sp>
      <p:pic>
        <p:nvPicPr>
          <p:cNvPr id="4" name="Picture 3"/>
          <p:cNvPicPr>
            <a:picLocks noChangeAspect="1"/>
          </p:cNvPicPr>
          <p:nvPr/>
        </p:nvPicPr>
        <p:blipFill>
          <a:blip r:embed="rId2"/>
          <a:stretch>
            <a:fillRect/>
          </a:stretch>
        </p:blipFill>
        <p:spPr>
          <a:xfrm>
            <a:off x="169102" y="233608"/>
            <a:ext cx="2143125" cy="2143125"/>
          </a:xfrm>
          <a:prstGeom prst="rect">
            <a:avLst/>
          </a:prstGeom>
        </p:spPr>
      </p:pic>
      <p:pic>
        <p:nvPicPr>
          <p:cNvPr id="5" name="Picture 4"/>
          <p:cNvPicPr>
            <a:picLocks noChangeAspect="1"/>
          </p:cNvPicPr>
          <p:nvPr/>
        </p:nvPicPr>
        <p:blipFill>
          <a:blip r:embed="rId3"/>
          <a:stretch>
            <a:fillRect/>
          </a:stretch>
        </p:blipFill>
        <p:spPr>
          <a:xfrm>
            <a:off x="10048875" y="568080"/>
            <a:ext cx="2143125" cy="2124075"/>
          </a:xfrm>
          <a:prstGeom prst="rect">
            <a:avLst/>
          </a:prstGeom>
        </p:spPr>
      </p:pic>
    </p:spTree>
    <p:extLst>
      <p:ext uri="{BB962C8B-B14F-4D97-AF65-F5344CB8AC3E}">
        <p14:creationId xmlns:p14="http://schemas.microsoft.com/office/powerpoint/2010/main" val="594413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down)">
                                      <p:cBhvr>
                                        <p:cTn id="19" dur="580">
                                          <p:stCondLst>
                                            <p:cond delay="0"/>
                                          </p:stCondLst>
                                        </p:cTn>
                                        <p:tgtEl>
                                          <p:spTgt spid="2"/>
                                        </p:tgtEl>
                                      </p:cBhvr>
                                    </p:animEffect>
                                    <p:anim calcmode="lin" valueType="num">
                                      <p:cBhvr>
                                        <p:cTn id="20"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5" dur="26">
                                          <p:stCondLst>
                                            <p:cond delay="650"/>
                                          </p:stCondLst>
                                        </p:cTn>
                                        <p:tgtEl>
                                          <p:spTgt spid="2"/>
                                        </p:tgtEl>
                                      </p:cBhvr>
                                      <p:to x="100000" y="60000"/>
                                    </p:animScale>
                                    <p:animScale>
                                      <p:cBhvr>
                                        <p:cTn id="26" dur="166" decel="50000">
                                          <p:stCondLst>
                                            <p:cond delay="676"/>
                                          </p:stCondLst>
                                        </p:cTn>
                                        <p:tgtEl>
                                          <p:spTgt spid="2"/>
                                        </p:tgtEl>
                                      </p:cBhvr>
                                      <p:to x="100000" y="100000"/>
                                    </p:animScale>
                                    <p:animScale>
                                      <p:cBhvr>
                                        <p:cTn id="27" dur="26">
                                          <p:stCondLst>
                                            <p:cond delay="1312"/>
                                          </p:stCondLst>
                                        </p:cTn>
                                        <p:tgtEl>
                                          <p:spTgt spid="2"/>
                                        </p:tgtEl>
                                      </p:cBhvr>
                                      <p:to x="100000" y="80000"/>
                                    </p:animScale>
                                    <p:animScale>
                                      <p:cBhvr>
                                        <p:cTn id="28" dur="166" decel="50000">
                                          <p:stCondLst>
                                            <p:cond delay="1338"/>
                                          </p:stCondLst>
                                        </p:cTn>
                                        <p:tgtEl>
                                          <p:spTgt spid="2"/>
                                        </p:tgtEl>
                                      </p:cBhvr>
                                      <p:to x="100000" y="100000"/>
                                    </p:animScale>
                                    <p:animScale>
                                      <p:cBhvr>
                                        <p:cTn id="29" dur="26">
                                          <p:stCondLst>
                                            <p:cond delay="1642"/>
                                          </p:stCondLst>
                                        </p:cTn>
                                        <p:tgtEl>
                                          <p:spTgt spid="2"/>
                                        </p:tgtEl>
                                      </p:cBhvr>
                                      <p:to x="100000" y="90000"/>
                                    </p:animScale>
                                    <p:animScale>
                                      <p:cBhvr>
                                        <p:cTn id="30" dur="166" decel="50000">
                                          <p:stCondLst>
                                            <p:cond delay="1668"/>
                                          </p:stCondLst>
                                        </p:cTn>
                                        <p:tgtEl>
                                          <p:spTgt spid="2"/>
                                        </p:tgtEl>
                                      </p:cBhvr>
                                      <p:to x="100000" y="100000"/>
                                    </p:animScale>
                                    <p:animScale>
                                      <p:cBhvr>
                                        <p:cTn id="31" dur="26">
                                          <p:stCondLst>
                                            <p:cond delay="1808"/>
                                          </p:stCondLst>
                                        </p:cTn>
                                        <p:tgtEl>
                                          <p:spTgt spid="2"/>
                                        </p:tgtEl>
                                      </p:cBhvr>
                                      <p:to x="100000" y="95000"/>
                                    </p:animScale>
                                    <p:animScale>
                                      <p:cBhvr>
                                        <p:cTn id="32" dur="166" decel="50000">
                                          <p:stCondLst>
                                            <p:cond delay="1834"/>
                                          </p:stCondLst>
                                        </p:cTn>
                                        <p:tgtEl>
                                          <p:spTgt spid="2"/>
                                        </p:tgtEl>
                                      </p:cBhvr>
                                      <p:to x="100000" y="100000"/>
                                    </p:animScale>
                                  </p:childTnLst>
                                </p:cTn>
                              </p:par>
                            </p:childTnLst>
                          </p:cTn>
                        </p:par>
                      </p:childTnLst>
                    </p:cTn>
                  </p:par>
                  <p:par>
                    <p:cTn id="33" fill="hold">
                      <p:stCondLst>
                        <p:cond delay="indefinite"/>
                      </p:stCondLst>
                      <p:childTnLst>
                        <p:par>
                          <p:cTn id="34" fill="hold">
                            <p:stCondLst>
                              <p:cond delay="0"/>
                            </p:stCondLst>
                            <p:childTnLst>
                              <p:par>
                                <p:cTn id="35" presetID="45" presetClass="exit" presetSubtype="0" fill="hold" nodeType="clickEffect">
                                  <p:stCondLst>
                                    <p:cond delay="0"/>
                                  </p:stCondLst>
                                  <p:childTnLst>
                                    <p:animEffect transition="out" filter="fade">
                                      <p:cBhvr>
                                        <p:cTn id="36" dur="2000"/>
                                        <p:tgtEl>
                                          <p:spTgt spid="3">
                                            <p:txEl>
                                              <p:pRg st="0" end="0"/>
                                            </p:txEl>
                                          </p:spTgt>
                                        </p:tgtEl>
                                      </p:cBhvr>
                                    </p:animEffect>
                                    <p:anim calcmode="lin" valueType="num">
                                      <p:cBhvr>
                                        <p:cTn id="37" dur="2000"/>
                                        <p:tgtEl>
                                          <p:spTgt spid="3">
                                            <p:txEl>
                                              <p:pRg st="0" end="0"/>
                                            </p:txEl>
                                          </p:spTgt>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8" dur="2000"/>
                                        <p:tgtEl>
                                          <p:spTgt spid="3">
                                            <p:txEl>
                                              <p:pRg st="0" end="0"/>
                                            </p:txEl>
                                          </p:spTgt>
                                        </p:tgtEl>
                                        <p:attrNameLst>
                                          <p:attrName>ppt_h</p:attrName>
                                        </p:attrNameLst>
                                      </p:cBhvr>
                                      <p:tavLst>
                                        <p:tav tm="0">
                                          <p:val>
                                            <p:strVal val="ppt_h"/>
                                          </p:val>
                                        </p:tav>
                                        <p:tav tm="100000">
                                          <p:val>
                                            <p:strVal val="ppt_h"/>
                                          </p:val>
                                        </p:tav>
                                      </p:tavLst>
                                    </p:anim>
                                    <p:set>
                                      <p:cBhvr>
                                        <p:cTn id="39" dur="1" fill="hold">
                                          <p:stCondLst>
                                            <p:cond delay="19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2152" y="339368"/>
            <a:ext cx="10828986" cy="1061253"/>
          </a:xfrm>
        </p:spPr>
        <p:txBody>
          <a:bodyPr/>
          <a:lstStyle/>
          <a:p>
            <a:r>
              <a:rPr lang="en-GB" dirty="0" smtClean="0">
                <a:latin typeface="Arial Black" panose="020B0A04020102020204" pitchFamily="34" charset="0"/>
              </a:rPr>
              <a:t>What is anti-social behaviour? </a:t>
            </a:r>
            <a:endParaRPr lang="en-GB" dirty="0">
              <a:latin typeface="Arial Black" panose="020B0A04020102020204" pitchFamily="34" charset="0"/>
            </a:endParaRPr>
          </a:p>
        </p:txBody>
      </p:sp>
      <p:sp>
        <p:nvSpPr>
          <p:cNvPr id="3" name="Content Placeholder 2"/>
          <p:cNvSpPr>
            <a:spLocks noGrp="1"/>
          </p:cNvSpPr>
          <p:nvPr>
            <p:ph sz="quarter" idx="13"/>
          </p:nvPr>
        </p:nvSpPr>
        <p:spPr>
          <a:xfrm>
            <a:off x="838200" y="1400622"/>
            <a:ext cx="10515600" cy="3132742"/>
          </a:xfrm>
        </p:spPr>
        <p:txBody>
          <a:bodyPr>
            <a:normAutofit fontScale="25000" lnSpcReduction="20000"/>
          </a:bodyPr>
          <a:lstStyle/>
          <a:p>
            <a:r>
              <a:rPr lang="en-GB" sz="11200" dirty="0" smtClean="0"/>
              <a:t>Anti-social behaviour is where people are not nice to other people. Sometimes people can be in groups and sometimes people can be alone.  It is when you are upsetting someone in the community with your behaviour.</a:t>
            </a:r>
          </a:p>
          <a:p>
            <a:r>
              <a:rPr lang="en-GB" sz="11200" dirty="0" smtClean="0"/>
              <a:t>It could include:</a:t>
            </a:r>
          </a:p>
          <a:p>
            <a:pPr>
              <a:buFont typeface="Wingdings" panose="05000000000000000000" pitchFamily="2" charset="2"/>
              <a:buChar char="Ø"/>
            </a:pPr>
            <a:r>
              <a:rPr lang="en-GB" sz="11200" dirty="0" smtClean="0"/>
              <a:t>Firework misuse</a:t>
            </a:r>
          </a:p>
          <a:p>
            <a:pPr>
              <a:buFont typeface="Wingdings" panose="05000000000000000000" pitchFamily="2" charset="2"/>
              <a:buChar char="Ø"/>
            </a:pPr>
            <a:r>
              <a:rPr lang="en-GB" sz="11200" dirty="0" smtClean="0"/>
              <a:t>Littering</a:t>
            </a:r>
          </a:p>
          <a:p>
            <a:pPr>
              <a:buFont typeface="Wingdings" panose="05000000000000000000" pitchFamily="2" charset="2"/>
              <a:buChar char="Ø"/>
            </a:pPr>
            <a:r>
              <a:rPr lang="en-GB" sz="11200" dirty="0" smtClean="0"/>
              <a:t>Causing damage to things (vandalism)</a:t>
            </a:r>
          </a:p>
          <a:p>
            <a:pPr>
              <a:buFont typeface="Wingdings" panose="05000000000000000000" pitchFamily="2" charset="2"/>
              <a:buChar char="Ø"/>
            </a:pPr>
            <a:r>
              <a:rPr lang="en-GB" sz="11200" dirty="0" smtClean="0"/>
              <a:t>Being a horrible neighbour</a:t>
            </a:r>
          </a:p>
          <a:p>
            <a:pPr>
              <a:buFont typeface="Wingdings" panose="05000000000000000000" pitchFamily="2" charset="2"/>
              <a:buChar char="Ø"/>
            </a:pPr>
            <a:r>
              <a:rPr lang="en-GB" sz="11200" dirty="0" smtClean="0"/>
              <a:t>graffiti</a:t>
            </a:r>
          </a:p>
          <a:p>
            <a:endParaRPr lang="en-GB" sz="3200" dirty="0" smtClean="0"/>
          </a:p>
          <a:p>
            <a:endParaRPr lang="en-GB" dirty="0"/>
          </a:p>
        </p:txBody>
      </p:sp>
      <p:pic>
        <p:nvPicPr>
          <p:cNvPr id="4" name="Picture 3"/>
          <p:cNvPicPr>
            <a:picLocks noChangeAspect="1"/>
          </p:cNvPicPr>
          <p:nvPr/>
        </p:nvPicPr>
        <p:blipFill>
          <a:blip r:embed="rId2"/>
          <a:stretch>
            <a:fillRect/>
          </a:stretch>
        </p:blipFill>
        <p:spPr>
          <a:xfrm>
            <a:off x="7927700" y="4533363"/>
            <a:ext cx="4009381" cy="2139793"/>
          </a:xfrm>
          <a:prstGeom prst="rect">
            <a:avLst/>
          </a:prstGeom>
        </p:spPr>
      </p:pic>
    </p:spTree>
    <p:extLst>
      <p:ext uri="{BB962C8B-B14F-4D97-AF65-F5344CB8AC3E}">
        <p14:creationId xmlns:p14="http://schemas.microsoft.com/office/powerpoint/2010/main" val="31401619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DOES ANTI-SOCIAL BEHAVIOUR MAKE PEOPLE FEEL?</a:t>
            </a:r>
            <a:endParaRPr lang="en-GB" dirty="0"/>
          </a:p>
        </p:txBody>
      </p:sp>
      <p:sp>
        <p:nvSpPr>
          <p:cNvPr id="3" name="Content Placeholder 2"/>
          <p:cNvSpPr>
            <a:spLocks noGrp="1"/>
          </p:cNvSpPr>
          <p:nvPr>
            <p:ph sz="quarter" idx="13"/>
          </p:nvPr>
        </p:nvSpPr>
        <p:spPr/>
        <p:txBody>
          <a:bodyPr/>
          <a:lstStyle/>
          <a:p>
            <a:r>
              <a:rPr lang="en-GB" dirty="0" smtClean="0"/>
              <a:t>SCARED</a:t>
            </a:r>
          </a:p>
          <a:p>
            <a:r>
              <a:rPr lang="en-GB" dirty="0" smtClean="0"/>
              <a:t>Worried</a:t>
            </a:r>
          </a:p>
          <a:p>
            <a:r>
              <a:rPr lang="en-GB" dirty="0" smtClean="0"/>
              <a:t>Anxious</a:t>
            </a:r>
          </a:p>
          <a:p>
            <a:r>
              <a:rPr lang="en-GB" dirty="0" smtClean="0"/>
              <a:t>Upset</a:t>
            </a:r>
          </a:p>
          <a:p>
            <a:r>
              <a:rPr lang="en-GB" dirty="0" smtClean="0"/>
              <a:t>Frightened</a:t>
            </a:r>
          </a:p>
          <a:p>
            <a:r>
              <a:rPr lang="en-GB" dirty="0" smtClean="0"/>
              <a:t>sad</a:t>
            </a:r>
          </a:p>
          <a:p>
            <a:r>
              <a:rPr lang="en-GB" dirty="0" smtClean="0"/>
              <a:t>Like they don’t want to leave the house</a:t>
            </a:r>
          </a:p>
          <a:p>
            <a:endParaRPr lang="en-GB" dirty="0" smtClean="0"/>
          </a:p>
        </p:txBody>
      </p:sp>
      <p:pic>
        <p:nvPicPr>
          <p:cNvPr id="4" name="Picture 3"/>
          <p:cNvPicPr>
            <a:picLocks noChangeAspect="1"/>
          </p:cNvPicPr>
          <p:nvPr/>
        </p:nvPicPr>
        <p:blipFill>
          <a:blip r:embed="rId2"/>
          <a:stretch>
            <a:fillRect/>
          </a:stretch>
        </p:blipFill>
        <p:spPr>
          <a:xfrm>
            <a:off x="6818594" y="2367092"/>
            <a:ext cx="2841864" cy="3283470"/>
          </a:xfrm>
          <a:prstGeom prst="rect">
            <a:avLst/>
          </a:prstGeom>
        </p:spPr>
      </p:pic>
    </p:spTree>
    <p:extLst>
      <p:ext uri="{BB962C8B-B14F-4D97-AF65-F5344CB8AC3E}">
        <p14:creationId xmlns:p14="http://schemas.microsoft.com/office/powerpoint/2010/main" val="31343212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6632" y="-4409"/>
            <a:ext cx="10131425" cy="1456267"/>
          </a:xfrm>
        </p:spPr>
        <p:txBody>
          <a:bodyPr/>
          <a:lstStyle/>
          <a:p>
            <a:r>
              <a:rPr lang="en-GB" dirty="0" smtClean="0"/>
              <a:t>Halloween Anti-social behaviour </a:t>
            </a:r>
            <a:endParaRPr lang="en-GB" dirty="0"/>
          </a:p>
        </p:txBody>
      </p:sp>
      <p:sp>
        <p:nvSpPr>
          <p:cNvPr id="3" name="Content Placeholder 2"/>
          <p:cNvSpPr>
            <a:spLocks noGrp="1"/>
          </p:cNvSpPr>
          <p:nvPr>
            <p:ph sz="quarter" idx="13"/>
          </p:nvPr>
        </p:nvSpPr>
        <p:spPr>
          <a:xfrm>
            <a:off x="119129" y="1511539"/>
            <a:ext cx="10131425" cy="4193802"/>
          </a:xfrm>
        </p:spPr>
        <p:txBody>
          <a:bodyPr>
            <a:normAutofit fontScale="85000" lnSpcReduction="20000"/>
          </a:bodyPr>
          <a:lstStyle/>
          <a:p>
            <a:r>
              <a:rPr lang="en-GB" sz="2800" dirty="0" smtClean="0"/>
              <a:t>Anti-social behaviour is serious especially  at Halloween. </a:t>
            </a:r>
          </a:p>
          <a:p>
            <a:pPr>
              <a:buFont typeface="Wingdings" panose="05000000000000000000" pitchFamily="2" charset="2"/>
              <a:buChar char="v"/>
            </a:pPr>
            <a:r>
              <a:rPr lang="en-GB" sz="2800" dirty="0" smtClean="0"/>
              <a:t>This is because SOME people MIGHT THINK IT IS FUNNY TO throw eggs at people’s houses if you do not answer the door. It is not funny. IF YOU DID THIS IT WOULD BE ANTI-SOCIAL BEHAVIOUR and you could get in trouble with the police if you did this.</a:t>
            </a:r>
          </a:p>
          <a:p>
            <a:pPr>
              <a:buFont typeface="Wingdings" panose="05000000000000000000" pitchFamily="2" charset="2"/>
              <a:buChar char="v"/>
            </a:pPr>
            <a:r>
              <a:rPr lang="en-GB" sz="2800" dirty="0" smtClean="0"/>
              <a:t>You have to be aware that you need to keep safe and stay with an adult at all times if you are trick or treating.</a:t>
            </a:r>
          </a:p>
          <a:p>
            <a:pPr>
              <a:buFont typeface="Wingdings" panose="05000000000000000000" pitchFamily="2" charset="2"/>
              <a:buChar char="v"/>
            </a:pPr>
            <a:r>
              <a:rPr lang="en-GB" sz="2800" dirty="0" smtClean="0"/>
              <a:t>TRICK OR TREATERS CAN SCARE PEOPLE.  ONLY GO TO HOUSES WHERE YOU KNOW THE PEOPLE WHO LIVE THERE AND THEY HAVE HALLOWEEN DECORATIONS ON DISPLAY.</a:t>
            </a:r>
          </a:p>
          <a:p>
            <a:endParaRPr lang="en-GB" sz="2800" dirty="0"/>
          </a:p>
        </p:txBody>
      </p:sp>
      <p:pic>
        <p:nvPicPr>
          <p:cNvPr id="4" name="Picture 3"/>
          <p:cNvPicPr>
            <a:picLocks noChangeAspect="1"/>
          </p:cNvPicPr>
          <p:nvPr/>
        </p:nvPicPr>
        <p:blipFill>
          <a:blip r:embed="rId2"/>
          <a:stretch>
            <a:fillRect/>
          </a:stretch>
        </p:blipFill>
        <p:spPr>
          <a:xfrm>
            <a:off x="9612965" y="3921995"/>
            <a:ext cx="2496825" cy="2496825"/>
          </a:xfrm>
          <a:prstGeom prst="rect">
            <a:avLst/>
          </a:prstGeom>
        </p:spPr>
      </p:pic>
    </p:spTree>
    <p:extLst>
      <p:ext uri="{BB962C8B-B14F-4D97-AF65-F5344CB8AC3E}">
        <p14:creationId xmlns:p14="http://schemas.microsoft.com/office/powerpoint/2010/main" val="306866178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Quiz time!!!!!</a:t>
            </a:r>
            <a:endParaRPr lang="en-GB" dirty="0"/>
          </a:p>
        </p:txBody>
      </p:sp>
      <p:sp>
        <p:nvSpPr>
          <p:cNvPr id="3" name="Content Placeholder 2"/>
          <p:cNvSpPr>
            <a:spLocks noGrp="1"/>
          </p:cNvSpPr>
          <p:nvPr>
            <p:ph sz="quarter" idx="13"/>
          </p:nvPr>
        </p:nvSpPr>
        <p:spPr>
          <a:xfrm>
            <a:off x="913775" y="2534517"/>
            <a:ext cx="10363826" cy="3424107"/>
          </a:xfrm>
        </p:spPr>
        <p:txBody>
          <a:bodyPr/>
          <a:lstStyle/>
          <a:p>
            <a:pPr marL="0" indent="0">
              <a:buNone/>
            </a:pPr>
            <a:r>
              <a:rPr lang="en-GB" dirty="0" smtClean="0"/>
              <a:t>1) What is anti-social behaviour?</a:t>
            </a:r>
          </a:p>
          <a:p>
            <a:pPr marL="0" indent="0">
              <a:buNone/>
            </a:pPr>
            <a:r>
              <a:rPr lang="en-GB" dirty="0" smtClean="0"/>
              <a:t>2) Who do you go with if you are trick or treating?</a:t>
            </a:r>
          </a:p>
          <a:p>
            <a:pPr marL="0" indent="0">
              <a:buNone/>
            </a:pPr>
            <a:r>
              <a:rPr lang="en-GB" dirty="0"/>
              <a:t>3</a:t>
            </a:r>
            <a:r>
              <a:rPr lang="en-GB" dirty="0" smtClean="0"/>
              <a:t>) WHICH HOUSES SHOULD YOU GO TO AT HALLOWEEN?</a:t>
            </a:r>
          </a:p>
          <a:p>
            <a:pPr marL="0" indent="0">
              <a:buNone/>
            </a:pPr>
            <a:r>
              <a:rPr lang="en-GB" dirty="0"/>
              <a:t>4</a:t>
            </a:r>
            <a:r>
              <a:rPr lang="en-GB" dirty="0" smtClean="0"/>
              <a:t>) WHAT SHOULD YOU WEAR WHEN TRICK OR TREATING?   </a:t>
            </a:r>
          </a:p>
          <a:p>
            <a:pPr marL="0" indent="0">
              <a:buNone/>
            </a:pPr>
            <a:endParaRPr lang="en-GB" dirty="0"/>
          </a:p>
        </p:txBody>
      </p:sp>
      <p:pic>
        <p:nvPicPr>
          <p:cNvPr id="4" name="Picture 3"/>
          <p:cNvPicPr>
            <a:picLocks noChangeAspect="1"/>
          </p:cNvPicPr>
          <p:nvPr/>
        </p:nvPicPr>
        <p:blipFill>
          <a:blip r:embed="rId2"/>
          <a:stretch>
            <a:fillRect/>
          </a:stretch>
        </p:blipFill>
        <p:spPr>
          <a:xfrm>
            <a:off x="8364043" y="2783251"/>
            <a:ext cx="1504950" cy="2085975"/>
          </a:xfrm>
          <a:prstGeom prst="rect">
            <a:avLst/>
          </a:prstGeom>
        </p:spPr>
      </p:pic>
    </p:spTree>
    <p:extLst>
      <p:ext uri="{BB962C8B-B14F-4D97-AF65-F5344CB8AC3E}">
        <p14:creationId xmlns:p14="http://schemas.microsoft.com/office/powerpoint/2010/main" val="32972738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circle(in)">
                                      <p:cBhvr>
                                        <p:cTn id="19" dur="2000"/>
                                        <p:tgtEl>
                                          <p:spTgt spid="3">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circle(in)">
                                      <p:cBhvr>
                                        <p:cTn id="24"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BONFIRE NIGHT SAFETY</a:t>
            </a:r>
            <a:endParaRPr lang="en-GB" dirty="0"/>
          </a:p>
        </p:txBody>
      </p:sp>
      <p:sp>
        <p:nvSpPr>
          <p:cNvPr id="3" name="Content Placeholder 2"/>
          <p:cNvSpPr>
            <a:spLocks noGrp="1"/>
          </p:cNvSpPr>
          <p:nvPr>
            <p:ph sz="quarter" idx="13"/>
          </p:nvPr>
        </p:nvSpPr>
        <p:spPr/>
        <p:txBody>
          <a:bodyPr/>
          <a:lstStyle/>
          <a:p>
            <a:r>
              <a:rPr lang="en-GB" dirty="0" smtClean="0"/>
              <a:t>ONLY ADULTS SHOULD TOUCH FIREWORKS AND LIGHT BONFIRES</a:t>
            </a:r>
          </a:p>
          <a:p>
            <a:r>
              <a:rPr lang="en-GB" dirty="0" smtClean="0"/>
              <a:t>STAY WELL BACK FROM FIREWORKS AND BONFIRES</a:t>
            </a:r>
          </a:p>
          <a:p>
            <a:r>
              <a:rPr lang="en-GB" dirty="0" smtClean="0"/>
              <a:t>NEVER THROW A FIREWORK AT SOMEONE</a:t>
            </a:r>
          </a:p>
          <a:p>
            <a:r>
              <a:rPr lang="en-GB" dirty="0" smtClean="0"/>
              <a:t>GO TO AN ORGANISED BONFIRE and fireworks display</a:t>
            </a:r>
          </a:p>
          <a:p>
            <a:r>
              <a:rPr lang="en-GB" dirty="0" smtClean="0"/>
              <a:t>Wear gloves to hold sparklers and put them in a bucket of water when you have finished with them</a:t>
            </a:r>
          </a:p>
          <a:p>
            <a:endParaRPr lang="en-GB" dirty="0"/>
          </a:p>
        </p:txBody>
      </p:sp>
      <p:pic>
        <p:nvPicPr>
          <p:cNvPr id="5" name="Picture 4"/>
          <p:cNvPicPr>
            <a:picLocks noChangeAspect="1"/>
          </p:cNvPicPr>
          <p:nvPr/>
        </p:nvPicPr>
        <p:blipFill>
          <a:blip r:embed="rId2"/>
          <a:stretch>
            <a:fillRect/>
          </a:stretch>
        </p:blipFill>
        <p:spPr>
          <a:xfrm>
            <a:off x="8499423" y="1913295"/>
            <a:ext cx="2244152" cy="2333918"/>
          </a:xfrm>
          <a:prstGeom prst="rect">
            <a:avLst/>
          </a:prstGeom>
        </p:spPr>
      </p:pic>
    </p:spTree>
    <p:extLst>
      <p:ext uri="{BB962C8B-B14F-4D97-AF65-F5344CB8AC3E}">
        <p14:creationId xmlns:p14="http://schemas.microsoft.com/office/powerpoint/2010/main" val="21225314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87268"/>
            <a:ext cx="12192000" cy="6683464"/>
          </a:xfrm>
          <a:prstGeom prst="rect">
            <a:avLst/>
          </a:prstGeom>
        </p:spPr>
      </p:pic>
      <p:sp>
        <p:nvSpPr>
          <p:cNvPr id="2" name="Title 1"/>
          <p:cNvSpPr>
            <a:spLocks noGrp="1"/>
          </p:cNvSpPr>
          <p:nvPr>
            <p:ph type="title"/>
          </p:nvPr>
        </p:nvSpPr>
        <p:spPr/>
        <p:txBody>
          <a:bodyPr/>
          <a:lstStyle/>
          <a:p>
            <a:endParaRPr lang="en-GB" dirty="0"/>
          </a:p>
        </p:txBody>
      </p:sp>
      <p:sp>
        <p:nvSpPr>
          <p:cNvPr id="3" name="Content Placeholder 2"/>
          <p:cNvSpPr>
            <a:spLocks noGrp="1"/>
          </p:cNvSpPr>
          <p:nvPr>
            <p:ph sz="quarter" idx="13"/>
          </p:nvPr>
        </p:nvSpPr>
        <p:spPr/>
        <p:txBody>
          <a:bodyPr/>
          <a:lstStyle/>
          <a:p>
            <a:endParaRPr lang="en-GB"/>
          </a:p>
        </p:txBody>
      </p:sp>
    </p:spTree>
    <p:extLst>
      <p:ext uri="{BB962C8B-B14F-4D97-AF65-F5344CB8AC3E}">
        <p14:creationId xmlns:p14="http://schemas.microsoft.com/office/powerpoint/2010/main" val="3283052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7"/>
            <a:ext cx="10364451" cy="4568080"/>
          </a:xfrm>
        </p:spPr>
        <p:txBody>
          <a:bodyPr/>
          <a:lstStyle/>
          <a:p>
            <a:r>
              <a:rPr lang="en-GB" dirty="0" smtClean="0"/>
              <a:t>Tell your parents, school staff or trusted adult or REPORT IT TO THE POLICE ON 999 or 101.  </a:t>
            </a:r>
            <a:endParaRPr lang="en-GB" dirty="0"/>
          </a:p>
        </p:txBody>
      </p:sp>
      <p:sp>
        <p:nvSpPr>
          <p:cNvPr id="5" name="Content Placeholder 4"/>
          <p:cNvSpPr>
            <a:spLocks noGrp="1"/>
          </p:cNvSpPr>
          <p:nvPr>
            <p:ph sz="quarter" idx="13"/>
          </p:nvPr>
        </p:nvSpPr>
        <p:spPr/>
        <p:txBody>
          <a:bodyPr>
            <a:normAutofit/>
          </a:bodyPr>
          <a:lstStyle/>
          <a:p>
            <a:pPr marL="0" indent="0">
              <a:buNone/>
            </a:pPr>
            <a:r>
              <a:rPr lang="en-GB" sz="3200" smtClean="0"/>
              <a:t> </a:t>
            </a:r>
          </a:p>
          <a:p>
            <a:pPr marL="0" indent="0">
              <a:buNone/>
            </a:pPr>
            <a:endParaRPr lang="en-GB" sz="3200" dirty="0"/>
          </a:p>
        </p:txBody>
      </p:sp>
    </p:spTree>
    <p:extLst>
      <p:ext uri="{BB962C8B-B14F-4D97-AF65-F5344CB8AC3E}">
        <p14:creationId xmlns:p14="http://schemas.microsoft.com/office/powerpoint/2010/main" val="16928807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Gigi" panose="04040504061007020D02" pitchFamily="82" charset="0"/>
              </a:rPr>
              <a:t>Any questions??</a:t>
            </a:r>
            <a:endParaRPr lang="en-GB" dirty="0">
              <a:latin typeface="Gigi" panose="04040504061007020D02" pitchFamily="82" charset="0"/>
            </a:endParaRPr>
          </a:p>
        </p:txBody>
      </p:sp>
      <p:pic>
        <p:nvPicPr>
          <p:cNvPr id="4" name="Content Placeholder 3"/>
          <p:cNvPicPr>
            <a:picLocks noGrp="1" noChangeAspect="1"/>
          </p:cNvPicPr>
          <p:nvPr>
            <p:ph sz="quarter" idx="13"/>
          </p:nvPr>
        </p:nvPicPr>
        <p:blipFill>
          <a:blip r:embed="rId2"/>
          <a:stretch>
            <a:fillRect/>
          </a:stretch>
        </p:blipFill>
        <p:spPr>
          <a:xfrm>
            <a:off x="764104" y="1416605"/>
            <a:ext cx="2601617" cy="3424237"/>
          </a:xfrm>
          <a:prstGeom prst="rect">
            <a:avLst/>
          </a:prstGeom>
        </p:spPr>
      </p:pic>
      <p:pic>
        <p:nvPicPr>
          <p:cNvPr id="6" name="Picture 5"/>
          <p:cNvPicPr>
            <a:picLocks noChangeAspect="1"/>
          </p:cNvPicPr>
          <p:nvPr/>
        </p:nvPicPr>
        <p:blipFill>
          <a:blip r:embed="rId3"/>
          <a:stretch>
            <a:fillRect/>
          </a:stretch>
        </p:blipFill>
        <p:spPr>
          <a:xfrm>
            <a:off x="8278610" y="1550897"/>
            <a:ext cx="3149287" cy="3768077"/>
          </a:xfrm>
          <a:prstGeom prst="rect">
            <a:avLst/>
          </a:prstGeom>
        </p:spPr>
      </p:pic>
      <p:pic>
        <p:nvPicPr>
          <p:cNvPr id="8" name="Picture 7"/>
          <p:cNvPicPr>
            <a:picLocks noChangeAspect="1"/>
          </p:cNvPicPr>
          <p:nvPr/>
        </p:nvPicPr>
        <p:blipFill>
          <a:blip r:embed="rId4"/>
          <a:stretch>
            <a:fillRect/>
          </a:stretch>
        </p:blipFill>
        <p:spPr>
          <a:xfrm>
            <a:off x="4165475" y="2403431"/>
            <a:ext cx="3861049" cy="2726806"/>
          </a:xfrm>
          <a:prstGeom prst="rect">
            <a:avLst/>
          </a:prstGeom>
        </p:spPr>
      </p:pic>
    </p:spTree>
    <p:extLst>
      <p:ext uri="{BB962C8B-B14F-4D97-AF65-F5344CB8AC3E}">
        <p14:creationId xmlns:p14="http://schemas.microsoft.com/office/powerpoint/2010/main" val="4066941456"/>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Thanks for listening!</a:t>
            </a:r>
            <a:endParaRPr lang="en-GB" dirty="0"/>
          </a:p>
        </p:txBody>
      </p:sp>
      <p:pic>
        <p:nvPicPr>
          <p:cNvPr id="4" name="Content Placeholder 3"/>
          <p:cNvPicPr>
            <a:picLocks noGrp="1" noChangeAspect="1"/>
          </p:cNvPicPr>
          <p:nvPr>
            <p:ph sz="quarter" idx="13"/>
          </p:nvPr>
        </p:nvPicPr>
        <p:blipFill>
          <a:blip r:embed="rId2"/>
          <a:stretch>
            <a:fillRect/>
          </a:stretch>
        </p:blipFill>
        <p:spPr>
          <a:xfrm>
            <a:off x="2252030" y="1738647"/>
            <a:ext cx="6995000" cy="4951517"/>
          </a:xfrm>
          <a:prstGeom prst="rect">
            <a:avLst/>
          </a:prstGeom>
        </p:spPr>
      </p:pic>
    </p:spTree>
    <p:extLst>
      <p:ext uri="{BB962C8B-B14F-4D97-AF65-F5344CB8AC3E}">
        <p14:creationId xmlns:p14="http://schemas.microsoft.com/office/powerpoint/2010/main" val="2575018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Droplet">
  <a:themeElements>
    <a:clrScheme name="Droplet">
      <a:dk1>
        <a:sysClr val="windowText" lastClr="000000"/>
      </a:dk1>
      <a:lt1>
        <a:sysClr val="window" lastClr="FFFFFF"/>
      </a:lt1>
      <a:dk2>
        <a:srgbClr val="27537E"/>
      </a:dk2>
      <a:lt2>
        <a:srgbClr val="AABED7"/>
      </a:lt2>
      <a:accent1>
        <a:srgbClr val="E34B7A"/>
      </a:accent1>
      <a:accent2>
        <a:srgbClr val="AC339A"/>
      </a:accent2>
      <a:accent3>
        <a:srgbClr val="6953B7"/>
      </a:accent3>
      <a:accent4>
        <a:srgbClr val="1D7EAB"/>
      </a:accent4>
      <a:accent5>
        <a:srgbClr val="43AFD6"/>
      </a:accent5>
      <a:accent6>
        <a:srgbClr val="DE85E1"/>
      </a:accent6>
      <a:hlink>
        <a:srgbClr val="ED87A6"/>
      </a:hlink>
      <a:folHlink>
        <a:srgbClr val="C99EAC"/>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78000"/>
                <a:shade val="100000"/>
                <a:hueMod val="136000"/>
                <a:satMod val="160000"/>
                <a:lumMod val="105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C71B277C-C29A-4BA0-A7BA-43502DF21AB3}"/>
    </a:ext>
  </a:extLst>
</a:theme>
</file>

<file path=docProps/app.xml><?xml version="1.0" encoding="utf-8"?>
<Properties xmlns="http://schemas.openxmlformats.org/officeDocument/2006/extended-properties" xmlns:vt="http://schemas.openxmlformats.org/officeDocument/2006/docPropsVTypes">
  <Template>TM04033925[[fn=Droplet]]</Template>
  <TotalTime>599</TotalTime>
  <Words>336</Words>
  <Application>Microsoft Office PowerPoint</Application>
  <PresentationFormat>Widescreen</PresentationFormat>
  <Paragraphs>38</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Arial Black</vt:lpstr>
      <vt:lpstr>Gigi</vt:lpstr>
      <vt:lpstr>Tw Cen MT</vt:lpstr>
      <vt:lpstr>Wingdings</vt:lpstr>
      <vt:lpstr>Droplet</vt:lpstr>
      <vt:lpstr>Mini Police Anti-Social Behaviour </vt:lpstr>
      <vt:lpstr>What is anti-social behaviour? </vt:lpstr>
      <vt:lpstr>HOW DOES ANTI-SOCIAL BEHAVIOUR MAKE PEOPLE FEEL?</vt:lpstr>
      <vt:lpstr>Halloween Anti-social behaviour </vt:lpstr>
      <vt:lpstr>Quiz time!!!!!</vt:lpstr>
      <vt:lpstr>BONFIRE NIGHT SAFETY</vt:lpstr>
      <vt:lpstr>PowerPoint Presentation</vt:lpstr>
      <vt:lpstr>Tell your parents, school staff or trusted adult or REPORT IT TO THE POLICE ON 999 or 101.  </vt:lpstr>
      <vt:lpstr>Any questions??</vt:lpstr>
      <vt:lpstr>Thanks for listening!</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Mini Police Anti-Social Behaviour</dc:title>
  <dc:creator>Imogen Mountain</dc:creator>
  <cp:lastModifiedBy>Lucy Wood</cp:lastModifiedBy>
  <cp:revision>28</cp:revision>
  <dcterms:created xsi:type="dcterms:W3CDTF">2019-10-08T11:22:41Z</dcterms:created>
  <dcterms:modified xsi:type="dcterms:W3CDTF">2019-10-31T12:15:22Z</dcterms:modified>
</cp:coreProperties>
</file>