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ACC03B4-5939-45F4-9425-82AEDD7AC9FB}">
          <p14:sldIdLst>
            <p14:sldId id="256"/>
            <p14:sldId id="259"/>
            <p14:sldId id="257"/>
            <p14:sldId id="260"/>
            <p14:sldId id="261"/>
            <p14:sldId id="262"/>
            <p14:sldId id="263"/>
            <p14:sldId id="264"/>
            <p14:sldId id="265"/>
            <p14:sldId id="266"/>
          </p14:sldIdLst>
        </p14:section>
        <p14:section name="Untitled Section" id="{779FFD85-F4D8-494B-872B-32FB7D691000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 all about </a:t>
            </a:r>
            <a:r>
              <a:rPr lang="en-GB" dirty="0" err="1" smtClean="0"/>
              <a:t>morris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Ben Wood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78407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5895304" cy="40241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William Morris was born in 1834 and died in 1896.</a:t>
            </a:r>
          </a:p>
          <a:p>
            <a:pPr marL="0" indent="0">
              <a:buNone/>
            </a:pPr>
            <a:r>
              <a:rPr lang="en-GB" sz="3200" dirty="0" smtClean="0"/>
              <a:t>He was a famous furniture designer, wallpaper designer and printer.</a:t>
            </a:r>
            <a:endParaRPr lang="en-GB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4440" y="653797"/>
            <a:ext cx="4733724" cy="5569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530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0700" y="661342"/>
            <a:ext cx="8610600" cy="1293028"/>
          </a:xfrm>
        </p:spPr>
        <p:txBody>
          <a:bodyPr/>
          <a:lstStyle/>
          <a:p>
            <a:pPr algn="ctr"/>
            <a:r>
              <a:rPr lang="en-GB" dirty="0" smtClean="0"/>
              <a:t>When he was a young boy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87132"/>
            <a:ext cx="10820400" cy="4441401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When he was younger, Morris lived in the Water </a:t>
            </a:r>
            <a:r>
              <a:rPr lang="en-GB" dirty="0"/>
              <a:t>H</a:t>
            </a:r>
            <a:r>
              <a:rPr lang="en-GB" dirty="0" smtClean="0"/>
              <a:t>ouse and trained as an architect at Oxford University.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5628" y="2981527"/>
            <a:ext cx="5632293" cy="3731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264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 HE MARRIED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94560"/>
            <a:ext cx="3332408" cy="4024125"/>
          </a:xfrm>
        </p:spPr>
        <p:txBody>
          <a:bodyPr/>
          <a:lstStyle/>
          <a:p>
            <a:r>
              <a:rPr lang="en-GB" dirty="0" smtClean="0"/>
              <a:t>In 1859, Morris married Jane Burden who was an embroiderer and artists’ model.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2925" y="2057401"/>
            <a:ext cx="4108495" cy="4094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61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DID THEY LIVE?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William and Jane moved into the Red House.  They spent two years furnishing and decorating their home.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693" y="3481120"/>
            <a:ext cx="3675792" cy="27375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3480" y="3481120"/>
            <a:ext cx="3099314" cy="2790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18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DID THEY DO AFTER FINISHING THE RED HOUSE?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Based on the success of the Red House, they set up their own design company called Morris, </a:t>
            </a:r>
            <a:r>
              <a:rPr lang="en-GB" dirty="0"/>
              <a:t>M</a:t>
            </a:r>
            <a:r>
              <a:rPr lang="en-GB" dirty="0" smtClean="0"/>
              <a:t>arshall, Faulkner and Co. in 1861.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2994" y="2905140"/>
            <a:ext cx="6941310" cy="3836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0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DID THEY MAKE?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They designed furniture, wallpaper, tiles, stained glass windows and other domestic furnishings.  All of their designs were based on nature.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2827517"/>
            <a:ext cx="2984679" cy="22280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2776" y="3309870"/>
            <a:ext cx="2556231" cy="29088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7448" y="2827517"/>
            <a:ext cx="3020311" cy="222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96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HIS LEGACY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03042"/>
            <a:ext cx="10820400" cy="4415643"/>
          </a:xfrm>
        </p:spPr>
        <p:txBody>
          <a:bodyPr/>
          <a:lstStyle/>
          <a:p>
            <a:r>
              <a:rPr lang="en-GB" dirty="0" smtClean="0"/>
              <a:t>William Morris’ designs are still used in homes around the world to this day. </a:t>
            </a:r>
          </a:p>
          <a:p>
            <a:r>
              <a:rPr lang="en-GB" dirty="0" smtClean="0"/>
              <a:t> The Red House is now owned by the National Trust and you can go and visit it anytime.</a:t>
            </a:r>
          </a:p>
          <a:p>
            <a:r>
              <a:rPr lang="en-GB" dirty="0" smtClean="0"/>
              <a:t>In 2011, to </a:t>
            </a:r>
            <a:r>
              <a:rPr lang="en-GB" dirty="0"/>
              <a:t>c</a:t>
            </a:r>
            <a:r>
              <a:rPr lang="en-GB" dirty="0" smtClean="0"/>
              <a:t>elebrate the 150</a:t>
            </a:r>
            <a:r>
              <a:rPr lang="en-GB" baseline="30000" dirty="0" smtClean="0"/>
              <a:t>th</a:t>
            </a:r>
            <a:r>
              <a:rPr lang="en-GB" dirty="0" smtClean="0"/>
              <a:t> anniversary of the Morris company the Royal Mail released a set of stamps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7300" y="3675621"/>
            <a:ext cx="4576696" cy="2944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70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DID YOU KNOW?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his spare time, Morris was also a poet</a:t>
            </a:r>
          </a:p>
          <a:p>
            <a:r>
              <a:rPr lang="en-GB" dirty="0" smtClean="0"/>
              <a:t>His nickname was </a:t>
            </a:r>
            <a:r>
              <a:rPr lang="en-GB" dirty="0" err="1" smtClean="0"/>
              <a:t>Topsy</a:t>
            </a:r>
            <a:endParaRPr lang="en-GB" dirty="0" smtClean="0"/>
          </a:p>
          <a:p>
            <a:r>
              <a:rPr lang="en-GB" dirty="0"/>
              <a:t>T</a:t>
            </a:r>
            <a:r>
              <a:rPr lang="en-GB" dirty="0" smtClean="0"/>
              <a:t>o get inspiration for </a:t>
            </a:r>
            <a:r>
              <a:rPr lang="en-GB" dirty="0"/>
              <a:t>his </a:t>
            </a:r>
            <a:r>
              <a:rPr lang="en-GB" dirty="0" smtClean="0"/>
              <a:t>designs, he </a:t>
            </a:r>
            <a:r>
              <a:rPr lang="en-GB" dirty="0"/>
              <a:t>travelled Iceland </a:t>
            </a:r>
            <a:endParaRPr lang="en-GB" dirty="0" smtClean="0"/>
          </a:p>
          <a:p>
            <a:r>
              <a:rPr lang="en-GB" dirty="0" smtClean="0"/>
              <a:t>He was going to be a vicar</a:t>
            </a:r>
          </a:p>
          <a:p>
            <a:r>
              <a:rPr lang="en-GB" dirty="0" smtClean="0"/>
              <a:t>His designs are still well know around the world </a:t>
            </a:r>
          </a:p>
          <a:p>
            <a:r>
              <a:rPr lang="en-GB" dirty="0" smtClean="0"/>
              <a:t>His designs can still be bought as wallpapers and fabric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178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8946" y="493916"/>
            <a:ext cx="8799909" cy="5989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31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75</TotalTime>
  <Words>279</Words>
  <Application>Microsoft Office PowerPoint</Application>
  <PresentationFormat>Widescreen</PresentationFormat>
  <Paragraphs>26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Century Gothic</vt:lpstr>
      <vt:lpstr>Vapor Trail</vt:lpstr>
      <vt:lpstr> all about morris</vt:lpstr>
      <vt:lpstr>PowerPoint Presentation</vt:lpstr>
      <vt:lpstr>When he was a young boy</vt:lpstr>
      <vt:lpstr>WHO HE MARRIED</vt:lpstr>
      <vt:lpstr>WHERE DID THEY LIVE?</vt:lpstr>
      <vt:lpstr>WHAT DID THEY DO AFTER FINISHING THE RED HOUSE?</vt:lpstr>
      <vt:lpstr>WHAT DID THEY MAKE?</vt:lpstr>
      <vt:lpstr>HIS LEGACY</vt:lpstr>
      <vt:lpstr>DID YOU KNOW?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about morris</dc:title>
  <dc:creator>Barn Owls</dc:creator>
  <cp:lastModifiedBy>Barn Owls</cp:lastModifiedBy>
  <cp:revision>11</cp:revision>
  <dcterms:created xsi:type="dcterms:W3CDTF">2020-03-27T14:01:09Z</dcterms:created>
  <dcterms:modified xsi:type="dcterms:W3CDTF">2020-03-27T15:16:26Z</dcterms:modified>
</cp:coreProperties>
</file>