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9" autoAdjust="0"/>
    <p:restoredTop sz="94660"/>
  </p:normalViewPr>
  <p:slideViewPr>
    <p:cSldViewPr snapToGrid="0">
      <p:cViewPr varScale="1">
        <p:scale>
          <a:sx n="47" d="100"/>
          <a:sy n="47" d="100"/>
        </p:scale>
        <p:origin x="66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8015" y="66508"/>
            <a:ext cx="116664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NTPreCursivefk" panose="03000400000000000000" pitchFamily="66" charset="0"/>
              </a:rPr>
              <a:t>Hieroglyphics CVC Quiz</a:t>
            </a:r>
            <a:endParaRPr lang="en-GB" sz="7200" dirty="0">
              <a:latin typeface="NTPreCursivefk" panose="0300040000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388" y="1241295"/>
            <a:ext cx="5545736" cy="43014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5518" y="5451308"/>
            <a:ext cx="116664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NTPreCursivefk" panose="03000400000000000000" pitchFamily="66" charset="0"/>
              </a:rPr>
              <a:t>Use the Egyptian alphabet to help you work out the following CVC words made from pictures.</a:t>
            </a:r>
            <a:endParaRPr lang="en-GB" sz="44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54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341" y="1398369"/>
            <a:ext cx="2909226" cy="13448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3408" y="769182"/>
            <a:ext cx="1315764" cy="21490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0137" y="954307"/>
            <a:ext cx="2054600" cy="19639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49341" y="2743200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d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4886" y="2747962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>
                <a:latin typeface="NTPreCursivefk" panose="03000400000000000000" pitchFamily="66" charset="0"/>
              </a:rPr>
              <a:t>o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20431" y="2743199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>
                <a:latin typeface="NTPreCursivefk" panose="03000400000000000000" pitchFamily="66" charset="0"/>
              </a:rPr>
              <a:t>g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723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1235" y="837215"/>
            <a:ext cx="3793414" cy="519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82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49341" y="2743200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>
                <a:latin typeface="NTPreCursivefk" panose="03000400000000000000" pitchFamily="66" charset="0"/>
              </a:rPr>
              <a:t>z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4886" y="2747962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i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20431" y="2743199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p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341" y="1498052"/>
            <a:ext cx="2489140" cy="791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7515" y="1111164"/>
            <a:ext cx="1630951" cy="13761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7807" y="989890"/>
            <a:ext cx="1308538" cy="160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65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9120" y="664844"/>
            <a:ext cx="3434080" cy="555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49341" y="2743200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>
                <a:latin typeface="NTPreCursivefk" panose="03000400000000000000" pitchFamily="66" charset="0"/>
              </a:rPr>
              <a:t>n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4886" y="2747962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e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20431" y="2743199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t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583" y="1931719"/>
            <a:ext cx="2893060" cy="806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8704" y="1136665"/>
            <a:ext cx="963941" cy="23968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4103" y="1742723"/>
            <a:ext cx="1878199" cy="118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75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2563" y="1076960"/>
            <a:ext cx="6525754" cy="447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8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49341" y="2743200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>
                <a:latin typeface="NTPreCursivefk" panose="03000400000000000000" pitchFamily="66" charset="0"/>
              </a:rPr>
              <a:t>v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4886" y="2747962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a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20431" y="2743199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n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582" y="1355724"/>
            <a:ext cx="1526737" cy="19393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7083" y="1355724"/>
            <a:ext cx="1632781" cy="20852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6673" y="1931717"/>
            <a:ext cx="2893060" cy="80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77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00" y="1097280"/>
            <a:ext cx="7514705" cy="459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0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49341" y="2743200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>
                <a:latin typeface="NTPreCursivefk" panose="03000400000000000000" pitchFamily="66" charset="0"/>
              </a:rPr>
              <a:t>b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34886" y="2747962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u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20431" y="2743199"/>
            <a:ext cx="258554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600" dirty="0" smtClean="0">
                <a:latin typeface="NTPreCursivefk" panose="03000400000000000000" pitchFamily="66" charset="0"/>
              </a:rPr>
              <a:t>s</a:t>
            </a:r>
            <a:endParaRPr lang="en-GB" sz="19600" dirty="0">
              <a:latin typeface="NTPreCursivefk" panose="0300040000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9341" y="1370330"/>
            <a:ext cx="2343871" cy="946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2862" y="1033780"/>
            <a:ext cx="1257618" cy="19435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5687" y="1503730"/>
            <a:ext cx="2275031" cy="100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394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648" y="1320801"/>
            <a:ext cx="9148112" cy="408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36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732" y="1015047"/>
            <a:ext cx="1647508" cy="14319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8670" y="857981"/>
            <a:ext cx="1334770" cy="15890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5869" y="857981"/>
            <a:ext cx="1573279" cy="15890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1577" y="857981"/>
            <a:ext cx="1573279" cy="15890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7772" y="3231197"/>
            <a:ext cx="1627352" cy="15033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8669" y="3231197"/>
            <a:ext cx="1428939" cy="15033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1153" y="3182778"/>
            <a:ext cx="1958201" cy="15517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2899" y="3235017"/>
            <a:ext cx="1334770" cy="15890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94367" y="5522497"/>
            <a:ext cx="116664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NTPreCursivefk" panose="03000400000000000000" pitchFamily="66" charset="0"/>
              </a:rPr>
              <a:t>Now have a go at drawing your name in </a:t>
            </a:r>
            <a:r>
              <a:rPr lang="en-GB" sz="4400" dirty="0" err="1" smtClean="0">
                <a:latin typeface="NTPreCursivefk" panose="03000400000000000000" pitchFamily="66" charset="0"/>
              </a:rPr>
              <a:t>Heiroglyphics</a:t>
            </a:r>
            <a:r>
              <a:rPr lang="en-GB" sz="4400" dirty="0" smtClean="0">
                <a:latin typeface="NTPreCursivefk" panose="03000400000000000000" pitchFamily="66" charset="0"/>
              </a:rPr>
              <a:t>.</a:t>
            </a:r>
            <a:endParaRPr lang="en-GB" sz="4400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922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28</TotalTime>
  <Words>46</Words>
  <Application>Microsoft Office PowerPoint</Application>
  <PresentationFormat>Widescreen</PresentationFormat>
  <Paragraphs>18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Corbel</vt:lpstr>
      <vt:lpstr>NTPreCursivefk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ARK ICT Solutions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Luffman</dc:creator>
  <cp:lastModifiedBy>Anneka Luffman</cp:lastModifiedBy>
  <cp:revision>4</cp:revision>
  <dcterms:created xsi:type="dcterms:W3CDTF">2021-01-11T15:16:27Z</dcterms:created>
  <dcterms:modified xsi:type="dcterms:W3CDTF">2021-01-11T15:45:17Z</dcterms:modified>
</cp:coreProperties>
</file>