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5" r:id="rId10"/>
    <p:sldId id="266" r:id="rId11"/>
    <p:sldId id="267" r:id="rId12"/>
    <p:sldId id="269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43" autoAdjust="0"/>
    <p:restoredTop sz="94660"/>
  </p:normalViewPr>
  <p:slideViewPr>
    <p:cSldViewPr>
      <p:cViewPr varScale="1">
        <p:scale>
          <a:sx n="82" d="100"/>
          <a:sy n="82" d="100"/>
        </p:scale>
        <p:origin x="1507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99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6373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7703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226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758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08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090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586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4812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6618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0863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94000">
              <a:srgbClr val="FEE7F2"/>
            </a:gs>
            <a:gs pos="100000">
              <a:srgbClr val="FAC77D"/>
            </a:gs>
            <a:gs pos="88000">
              <a:srgbClr val="FBA97D"/>
            </a:gs>
            <a:gs pos="98000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00850-C481-42EA-BF98-51BAABD6398D}" type="datetimeFigureOut">
              <a:rPr lang="en-GB" smtClean="0"/>
              <a:t>21/02/2021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407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5.wmf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5" Type="http://schemas.openxmlformats.org/officeDocument/2006/relationships/image" Target="../media/image20.wmf"/><Relationship Id="rId10" Type="http://schemas.openxmlformats.org/officeDocument/2006/relationships/image" Target="../media/image16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Relationship Id="rId14" Type="http://schemas.openxmlformats.org/officeDocument/2006/relationships/image" Target="../media/image1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5.wmf"/><Relationship Id="rId7" Type="http://schemas.openxmlformats.org/officeDocument/2006/relationships/image" Target="../media/image2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10" Type="http://schemas.openxmlformats.org/officeDocument/2006/relationships/image" Target="../media/image23.jpeg"/><Relationship Id="rId4" Type="http://schemas.openxmlformats.org/officeDocument/2006/relationships/image" Target="../media/image21.jpeg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31.gif"/><Relationship Id="rId7" Type="http://schemas.openxmlformats.org/officeDocument/2006/relationships/image" Target="../media/image35.jpeg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wmf"/><Relationship Id="rId11" Type="http://schemas.openxmlformats.org/officeDocument/2006/relationships/image" Target="../media/image23.jpeg"/><Relationship Id="rId5" Type="http://schemas.openxmlformats.org/officeDocument/2006/relationships/image" Target="../media/image33.png"/><Relationship Id="rId10" Type="http://schemas.openxmlformats.org/officeDocument/2006/relationships/image" Target="../media/image22.jpeg"/><Relationship Id="rId4" Type="http://schemas.openxmlformats.org/officeDocument/2006/relationships/image" Target="../media/image32.wmf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37.jpeg"/><Relationship Id="rId7" Type="http://schemas.openxmlformats.org/officeDocument/2006/relationships/image" Target="../media/image41.wm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wmf"/><Relationship Id="rId11" Type="http://schemas.openxmlformats.org/officeDocument/2006/relationships/image" Target="../media/image21.jpeg"/><Relationship Id="rId5" Type="http://schemas.openxmlformats.org/officeDocument/2006/relationships/image" Target="../media/image39.wmf"/><Relationship Id="rId10" Type="http://schemas.openxmlformats.org/officeDocument/2006/relationships/image" Target="../media/image22.jpeg"/><Relationship Id="rId4" Type="http://schemas.openxmlformats.org/officeDocument/2006/relationships/image" Target="../media/image38.wmf"/><Relationship Id="rId9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42.wmf"/><Relationship Id="rId7" Type="http://schemas.openxmlformats.org/officeDocument/2006/relationships/image" Target="../media/image46.wmf"/><Relationship Id="rId12" Type="http://schemas.openxmlformats.org/officeDocument/2006/relationships/image" Target="../media/image23.jpe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wmf"/><Relationship Id="rId11" Type="http://schemas.openxmlformats.org/officeDocument/2006/relationships/image" Target="../media/image22.jpeg"/><Relationship Id="rId5" Type="http://schemas.openxmlformats.org/officeDocument/2006/relationships/image" Target="../media/image44.wmf"/><Relationship Id="rId10" Type="http://schemas.openxmlformats.org/officeDocument/2006/relationships/image" Target="../media/image21.jpeg"/><Relationship Id="rId4" Type="http://schemas.openxmlformats.org/officeDocument/2006/relationships/image" Target="../media/image43.jpeg"/><Relationship Id="rId9" Type="http://schemas.openxmlformats.org/officeDocument/2006/relationships/image" Target="../media/image4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51.jpeg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51.jpeg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1.jpeg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23.jpeg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Money</a:t>
            </a:r>
          </a:p>
        </p:txBody>
      </p:sp>
      <p:pic>
        <p:nvPicPr>
          <p:cNvPr id="1027" name="Picture 3" descr="C:\Users\User\AppData\Local\Microsoft\Windows\Temporary Internet Files\Content.IE5\GO6WJDQM\MC90044131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99272"/>
            <a:ext cx="2743200" cy="274320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AppData\Local\Microsoft\Windows\Temporary Internet Files\Content.IE5\GO6WJDQM\MC90044131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60876">
            <a:off x="158361" y="-243555"/>
            <a:ext cx="2405360" cy="240536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ser\AppData\Local\Microsoft\Windows\Temporary Internet Files\Content.IE5\DEK9Q9GO\MM90028414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2"/>
            <a:ext cx="1944216" cy="1684988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User\AppData\Local\Microsoft\Windows\Temporary Internet Files\Content.IE5\7NYSSSZJ\MP90031432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578" y="4531044"/>
            <a:ext cx="1431603" cy="2006921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185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money used for?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/>
          <a:lstStyle/>
          <a:p>
            <a:pPr algn="ctr"/>
            <a:r>
              <a:rPr lang="en-GB" dirty="0"/>
              <a:t>We use money to pay for things we need.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61" name="Picture 13" descr="C:\Users\User\AppData\Local\Microsoft\Windows\Temporary Internet Files\Content.IE5\0UHC5B28\MC9004108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775007"/>
            <a:ext cx="1728192" cy="207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User\AppData\Local\Microsoft\Windows\Temporary Internet Files\Content.IE5\DEK9Q9GO\MP9004442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797" y="4550039"/>
            <a:ext cx="3463359" cy="2304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ts3.mm.bing.net/th?id=I.4847665935812386&amp;pid=15.1&amp;W=160&amp;H=13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563" y="2082338"/>
            <a:ext cx="3167844" cy="278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User\AppData\Local\Microsoft\Windows\Temporary Internet Files\Content.IE5\0UHC5B28\MC90038258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798" y="2082338"/>
            <a:ext cx="3444766" cy="24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Users\User\AppData\Local\Microsoft\Windows\Temporary Internet Files\Content.IE5\GO6WJDQM\MC90038874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070" y="4775007"/>
            <a:ext cx="3283980" cy="2082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221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04" y="178549"/>
            <a:ext cx="8229600" cy="1143000"/>
          </a:xfrm>
        </p:spPr>
        <p:txBody>
          <a:bodyPr/>
          <a:lstStyle/>
          <a:p>
            <a:r>
              <a:rPr lang="en-GB" dirty="0"/>
              <a:t>At the shops</a:t>
            </a:r>
          </a:p>
        </p:txBody>
      </p:sp>
      <p:pic>
        <p:nvPicPr>
          <p:cNvPr id="3077" name="Picture 5" descr="C:\Users\User\AppData\Local\Microsoft\Windows\Temporary Internet Files\Content.IE5\0UHC5B28\MC9000448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753" y="5301208"/>
            <a:ext cx="1800463" cy="149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er\AppData\Local\Microsoft\Windows\Temporary Internet Files\Content.IE5\0UHC5B28\MC90014963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590" y="716846"/>
            <a:ext cx="3176206" cy="2308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S910219443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73145" y="260648"/>
            <a:ext cx="609600" cy="609600"/>
          </a:xfrm>
          <a:prstGeom prst="rect">
            <a:avLst/>
          </a:prstGeom>
        </p:spPr>
      </p:pic>
      <p:pic>
        <p:nvPicPr>
          <p:cNvPr id="3079" name="Picture 7" descr="C:\Users\User\AppData\Local\Microsoft\Windows\Temporary Internet Files\Content.IE5\7NYSSSZJ\MC90029727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91" y="1220558"/>
            <a:ext cx="2058941" cy="1962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User\AppData\Local\Microsoft\Windows\Temporary Internet Files\Content.IE5\GO6WJDQM\MC900301102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488" y="1574855"/>
            <a:ext cx="1748511" cy="172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User\AppData\Local\Microsoft\Windows\Temporary Internet Files\Content.IE5\GO6WJDQM\MC90029730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067" y="1536782"/>
            <a:ext cx="2029387" cy="179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User\AppData\Local\Microsoft\Windows\Temporary Internet Files\Content.IE5\DEK9Q9GO\MC90036102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191" y="4715435"/>
            <a:ext cx="1856562" cy="1812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User\AppData\Local\Microsoft\Windows\Temporary Internet Files\Content.IE5\7NYSSSZJ\MC900310036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866" y="1870923"/>
            <a:ext cx="2284650" cy="171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User\AppData\Local\Microsoft\Windows\Temporary Internet Files\Content.IE5\7NYSSSZJ\MC90044511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793" y="4815467"/>
            <a:ext cx="890073" cy="193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3" descr="C:\Users\User\AppData\Local\Microsoft\Windows\Temporary Internet Files\Content.IE5\0UHC5B28\MC90041082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66" y="5547228"/>
            <a:ext cx="1024647" cy="123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User\AppData\Local\Microsoft\Windows\Temporary Internet Files\Content.IE5\0UHC5B28\MC900439941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909" y="4920414"/>
            <a:ext cx="132715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User\AppData\Local\Microsoft\Windows\Temporary Internet Files\Content.IE5\0UHC5B28\MC900297285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637" y="1958695"/>
            <a:ext cx="1568383" cy="153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2195735" y="3585541"/>
            <a:ext cx="1869855" cy="1229926"/>
          </a:xfrm>
          <a:prstGeom prst="cloudCallout">
            <a:avLst>
              <a:gd name="adj1" fmla="val -50630"/>
              <a:gd name="adj2" fmla="val 613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What will I buy?</a:t>
            </a:r>
          </a:p>
        </p:txBody>
      </p:sp>
    </p:spTree>
    <p:extLst>
      <p:ext uri="{BB962C8B-B14F-4D97-AF65-F5344CB8AC3E}">
        <p14:creationId xmlns:p14="http://schemas.microsoft.com/office/powerpoint/2010/main" val="118540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8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Look at these coins.</a:t>
            </a:r>
          </a:p>
        </p:txBody>
      </p:sp>
      <p:pic>
        <p:nvPicPr>
          <p:cNvPr id="5122" name="Picture 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89040"/>
            <a:ext cx="1379984" cy="137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137258"/>
            <a:ext cx="1944216" cy="196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886" y="4021616"/>
            <a:ext cx="1080120" cy="105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59632" y="5661248"/>
            <a:ext cx="1512168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79912" y="5669582"/>
            <a:ext cx="1512168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60886" y="5605969"/>
            <a:ext cx="151216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5p</a:t>
            </a:r>
          </a:p>
        </p:txBody>
      </p:sp>
      <p:sp>
        <p:nvSpPr>
          <p:cNvPr id="6" name="Cloud Callout 5"/>
          <p:cNvSpPr/>
          <p:nvPr/>
        </p:nvSpPr>
        <p:spPr>
          <a:xfrm>
            <a:off x="791580" y="1628800"/>
            <a:ext cx="2556284" cy="1152128"/>
          </a:xfrm>
          <a:prstGeom prst="cloudCallout">
            <a:avLst>
              <a:gd name="adj1" fmla="val -34468"/>
              <a:gd name="adj2" fmla="val 1170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p is short for pence</a:t>
            </a:r>
          </a:p>
        </p:txBody>
      </p:sp>
      <p:pic>
        <p:nvPicPr>
          <p:cNvPr id="5123" name="Picture 3" descr="C:\Users\User\AppData\Local\Microsoft\Windows\Temporary Internet Files\Content.IE5\GO6WJDQM\MM900283695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23" y="3284984"/>
            <a:ext cx="1194048" cy="119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120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7" grpId="0" animBg="1"/>
      <p:bldP spid="8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931" y="38448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At the toy shop</a:t>
            </a:r>
          </a:p>
        </p:txBody>
      </p:sp>
      <p:pic>
        <p:nvPicPr>
          <p:cNvPr id="3" name="Picture 13" descr="C:\Users\User\AppData\Local\Microsoft\Windows\Temporary Internet Files\Content.IE5\7NYSSSZJ\MC9003100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984" y="1181448"/>
            <a:ext cx="3846187" cy="288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AppData\Local\Microsoft\Windows\Temporary Internet Files\Content.IE5\7NYSSSZJ\MC9002321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761" y="4929889"/>
            <a:ext cx="1282446" cy="1685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57" y="260648"/>
            <a:ext cx="1065875" cy="106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0124">
            <a:off x="7735956" y="3632548"/>
            <a:ext cx="1322789" cy="189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359062" y="4077072"/>
            <a:ext cx="784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2p</a:t>
            </a:r>
          </a:p>
        </p:txBody>
      </p:sp>
      <p:pic>
        <p:nvPicPr>
          <p:cNvPr id="4104" name="Picture 8" descr="C:\Users\User\AppData\Local\Microsoft\Windows\Temporary Internet Files\Content.IE5\0UHC5B28\MC90035574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633" y="2225927"/>
            <a:ext cx="1730408" cy="148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0124">
            <a:off x="7840775" y="963157"/>
            <a:ext cx="1286407" cy="184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352" y="5227017"/>
            <a:ext cx="1580453" cy="1300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0124">
            <a:off x="5570290" y="3921364"/>
            <a:ext cx="1332856" cy="19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User\AppData\Local\Microsoft\Windows\Temporary Internet Files\Content.IE5\7NYSSSZJ\MC90044517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227017"/>
            <a:ext cx="1438351" cy="163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1317395" y="4220504"/>
            <a:ext cx="2327920" cy="1353648"/>
          </a:xfrm>
          <a:prstGeom prst="wedgeEllipseCallout">
            <a:avLst>
              <a:gd name="adj1" fmla="val -68227"/>
              <a:gd name="adj2" fmla="val 53922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FFFF99"/>
                </a:solidFill>
              </a:rPr>
              <a:t>How much?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28170" y="4374108"/>
            <a:ext cx="710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29028" y="1366954"/>
            <a:ext cx="6450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5p</a:t>
            </a:r>
          </a:p>
        </p:txBody>
      </p:sp>
      <p:pic>
        <p:nvPicPr>
          <p:cNvPr id="4116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66" y="1628564"/>
            <a:ext cx="1367919" cy="138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60898"/>
            <a:ext cx="835154" cy="81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349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sz="4000" dirty="0"/>
              <a:t>At the food shop</a:t>
            </a:r>
          </a:p>
        </p:txBody>
      </p:sp>
      <p:pic>
        <p:nvPicPr>
          <p:cNvPr id="6148" name="Picture 4" descr="C:\Users\User\AppData\Local\Microsoft\Windows\Temporary Internet Files\Content.IE5\DEK9Q9GO\MC9002309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559" y="1266004"/>
            <a:ext cx="3362757" cy="27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User\AppData\Local\Microsoft\Windows\Temporary Internet Files\Content.IE5\0UHC5B28\MM90030056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071" y="4616057"/>
            <a:ext cx="2448272" cy="229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User\AppData\Local\Microsoft\Windows\Temporary Internet Files\Content.IE5\DEK9Q9GO\MC9001498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103875"/>
            <a:ext cx="2280275" cy="188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User\AppData\Local\Microsoft\Windows\Temporary Internet Files\Content.IE5\GO6WJDQM\MC90044171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32" y="2756001"/>
            <a:ext cx="1401144" cy="140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Users\User\AppData\Local\Microsoft\Windows\Temporary Internet Files\Content.IE5\7NYSSSZJ\MC90021552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64" y="4775004"/>
            <a:ext cx="1134977" cy="1595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://ts4.mm.bing.net/th?id=I.4704093805937175&amp;pid=15.1&amp;W=133&amp;H=16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17" y="836712"/>
            <a:ext cx="1040021" cy="125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0124">
            <a:off x="1119357" y="-101964"/>
            <a:ext cx="1371813" cy="196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0124">
            <a:off x="1584423" y="2023644"/>
            <a:ext cx="1214276" cy="174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0124">
            <a:off x="1525133" y="3863622"/>
            <a:ext cx="1332856" cy="19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6948264" y="12652"/>
            <a:ext cx="2448272" cy="1648119"/>
          </a:xfrm>
          <a:prstGeom prst="wedgeEllipseCallout">
            <a:avLst>
              <a:gd name="adj1" fmla="val -24892"/>
              <a:gd name="adj2" fmla="val 7483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How much?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2565" y="461048"/>
            <a:ext cx="678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191561" y="2423069"/>
            <a:ext cx="678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121817" y="4385224"/>
            <a:ext cx="678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5p</a:t>
            </a:r>
          </a:p>
        </p:txBody>
      </p:sp>
      <p:pic>
        <p:nvPicPr>
          <p:cNvPr id="23" name="Picture 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069" y="5986292"/>
            <a:ext cx="835873" cy="83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578" y="5571719"/>
            <a:ext cx="1260140" cy="127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805" y="6134057"/>
            <a:ext cx="728519" cy="71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5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http://ts3.mm.bing.net/th?id=I.4685376332826306&amp;pid=15.1&amp;W=160&amp;H=1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954" y="1772816"/>
            <a:ext cx="2262671" cy="220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ts3.mm.bing.net/th?id=I.4673328929833414&amp;pid=15.1&amp;W=160&amp;H=1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215" y="1627380"/>
            <a:ext cx="2850105" cy="213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 the clothes shop</a:t>
            </a:r>
          </a:p>
        </p:txBody>
      </p:sp>
      <p:pic>
        <p:nvPicPr>
          <p:cNvPr id="7172" name="Picture 4" descr="C:\Users\User\AppData\Local\Microsoft\Windows\Temporary Internet Files\Content.IE5\DEK9Q9GO\MC9003656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00" y="2231109"/>
            <a:ext cx="1513058" cy="160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C:\Users\User\AppData\Local\Microsoft\Windows\Temporary Internet Files\Content.IE5\0UHC5B28\MC9000535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079" y="4969479"/>
            <a:ext cx="1804220" cy="195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5" name="Picture 17" descr="C:\Users\User\AppData\Local\Microsoft\Windows\Temporary Internet Files\Content.IE5\DEK9Q9GO\MC90023297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781" y="5661248"/>
            <a:ext cx="1875015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9" name="Picture 21" descr="C:\Users\User\AppData\Local\Microsoft\Windows\Temporary Internet Files\Content.IE5\0UHC5B28\MC90011347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0360" y="5111380"/>
            <a:ext cx="843286" cy="172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0124">
            <a:off x="4554440" y="3989760"/>
            <a:ext cx="1332856" cy="19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0124">
            <a:off x="7198293" y="3955943"/>
            <a:ext cx="1332856" cy="19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302191">
            <a:off x="1889733" y="4391662"/>
            <a:ext cx="1332856" cy="19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4194107" y="1196752"/>
            <a:ext cx="1909305" cy="1195490"/>
          </a:xfrm>
          <a:prstGeom prst="wedgeEllipseCallout">
            <a:avLst>
              <a:gd name="adj1" fmla="val -53949"/>
              <a:gd name="adj2" fmla="val 7339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How much?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67744" y="4905610"/>
            <a:ext cx="872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1p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63931" y="4578945"/>
            <a:ext cx="678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2p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36059" y="4544201"/>
            <a:ext cx="872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5p</a:t>
            </a:r>
          </a:p>
        </p:txBody>
      </p:sp>
      <p:pic>
        <p:nvPicPr>
          <p:cNvPr id="28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069" y="1042900"/>
            <a:ext cx="746889" cy="72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721" y="1781898"/>
            <a:ext cx="1260140" cy="127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070" y="3064628"/>
            <a:ext cx="835873" cy="83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263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At the sweet shop</a:t>
            </a:r>
          </a:p>
        </p:txBody>
      </p:sp>
      <p:pic>
        <p:nvPicPr>
          <p:cNvPr id="8194" name="Picture 2" descr="C:\Users\User\AppData\Local\Microsoft\Windows\Temporary Internet Files\Content.IE5\0UHC5B28\MC9002972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51656"/>
            <a:ext cx="2880320" cy="282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\AppData\Local\Microsoft\Windows\Temporary Internet Files\Content.IE5\7NYSSSZJ\MC9000601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31" y="2347718"/>
            <a:ext cx="2754371" cy="224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User\AppData\Local\Microsoft\Windows\Temporary Internet Files\Content.IE5\GO6WJDQM\MP90044244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16" y="5721470"/>
            <a:ext cx="1464127" cy="109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User\AppData\Local\Microsoft\Windows\Temporary Internet Files\Content.IE5\0UHC5B28\MC90001298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757" y="5276739"/>
            <a:ext cx="936845" cy="167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User\AppData\Local\Microsoft\Windows\Temporary Internet Files\Content.IE5\DEK9Q9GO\MC90029025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3906">
            <a:off x="6582013" y="5285429"/>
            <a:ext cx="1441748" cy="160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C:\Users\User\AppData\Local\Microsoft\Windows\Temporary Internet Files\Content.IE5\0UHC5B28\MC90026426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40" y="3488163"/>
            <a:ext cx="854271" cy="592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2949327" y="1512675"/>
            <a:ext cx="1728193" cy="1203960"/>
          </a:xfrm>
          <a:prstGeom prst="wedgeEllipseCallout">
            <a:avLst>
              <a:gd name="adj1" fmla="val -70100"/>
              <a:gd name="adj2" fmla="val 523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How much?</a:t>
            </a:r>
          </a:p>
        </p:txBody>
      </p:sp>
      <p:pic>
        <p:nvPicPr>
          <p:cNvPr id="22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56946">
            <a:off x="1703810" y="4789981"/>
            <a:ext cx="1254314" cy="180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44333">
            <a:off x="4321288" y="4600724"/>
            <a:ext cx="1254314" cy="180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75593">
            <a:off x="7464530" y="4486808"/>
            <a:ext cx="1254314" cy="180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User\AppData\Local\Microsoft\Windows\Temporary Internet Files\Content.IE5\GO6WJDQM\MC90028096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179" y="2922788"/>
            <a:ext cx="1277168" cy="126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52563" y="5387309"/>
            <a:ext cx="872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1p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86991" y="5276740"/>
            <a:ext cx="872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2p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091687" y="4987199"/>
            <a:ext cx="872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5p</a:t>
            </a:r>
          </a:p>
        </p:txBody>
      </p:sp>
      <p:pic>
        <p:nvPicPr>
          <p:cNvPr id="30" name="Picture 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" y="1600"/>
            <a:ext cx="835873" cy="83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8062"/>
            <a:ext cx="1260140" cy="127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10" y="2114655"/>
            <a:ext cx="746889" cy="72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122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27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88038"/>
            <a:ext cx="2880320" cy="288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324" y="1280736"/>
            <a:ext cx="2887613" cy="289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much is in each purse?</a:t>
            </a:r>
          </a:p>
        </p:txBody>
      </p:sp>
      <p:pic>
        <p:nvPicPr>
          <p:cNvPr id="8" name="Picture 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821" y="2122057"/>
            <a:ext cx="821971" cy="82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293" y="2122057"/>
            <a:ext cx="1299087" cy="131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944029"/>
            <a:ext cx="821971" cy="82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555776" y="4667250"/>
            <a:ext cx="4761111" cy="120032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Chip has 2p.</a:t>
            </a:r>
          </a:p>
          <a:p>
            <a:pPr algn="ctr"/>
            <a:r>
              <a:rPr lang="en-GB" sz="2400" dirty="0"/>
              <a:t>Biff has 2p.</a:t>
            </a:r>
          </a:p>
          <a:p>
            <a:pPr algn="ctr"/>
            <a:r>
              <a:rPr lang="en-GB" sz="2400" dirty="0"/>
              <a:t>They both have the same amount</a:t>
            </a:r>
            <a:r>
              <a:rPr lang="en-GB" sz="2000" dirty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91680" y="4172126"/>
            <a:ext cx="1008112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2p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30074" y="4172126"/>
            <a:ext cx="1008112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2p</a:t>
            </a:r>
          </a:p>
        </p:txBody>
      </p:sp>
      <p:pic>
        <p:nvPicPr>
          <p:cNvPr id="10252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448" y="4695341"/>
            <a:ext cx="968661" cy="2123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8636" y="4797151"/>
            <a:ext cx="1149604" cy="202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19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6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How much is in each purse?</a:t>
            </a:r>
          </a:p>
        </p:txBody>
      </p:sp>
      <p:pic>
        <p:nvPicPr>
          <p:cNvPr id="3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832" y="1439234"/>
            <a:ext cx="2205826" cy="22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1412776"/>
            <a:ext cx="2232249" cy="223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156" y="1877167"/>
            <a:ext cx="838777" cy="8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088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390801" y="3705305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3p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13414" y="3697902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3p</a:t>
            </a:r>
          </a:p>
        </p:txBody>
      </p:sp>
      <p:pic>
        <p:nvPicPr>
          <p:cNvPr id="18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93" y="5014645"/>
            <a:ext cx="847689" cy="18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78" y="5014645"/>
            <a:ext cx="1048408" cy="184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ts3.mm.bing.net/th?id=I.4864442117590186&amp;pid=15.1&amp;W=160&amp;H=13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035" y="5791976"/>
            <a:ext cx="1235968" cy="106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Cloud Callout 20"/>
          <p:cNvSpPr/>
          <p:nvPr/>
        </p:nvSpPr>
        <p:spPr>
          <a:xfrm>
            <a:off x="4244019" y="4074637"/>
            <a:ext cx="1800200" cy="1296144"/>
          </a:xfrm>
          <a:prstGeom prst="cloudCallout">
            <a:avLst>
              <a:gd name="adj1" fmla="val -22446"/>
              <a:gd name="adj2" fmla="val 82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Is there a 3p coin?</a:t>
            </a:r>
          </a:p>
        </p:txBody>
      </p:sp>
      <p:pic>
        <p:nvPicPr>
          <p:cNvPr id="23" name="Picture 2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132" y="196511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256" y="2067212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282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val Callout 21"/>
          <p:cNvSpPr/>
          <p:nvPr/>
        </p:nvSpPr>
        <p:spPr>
          <a:xfrm>
            <a:off x="7464077" y="3745527"/>
            <a:ext cx="1414292" cy="1480809"/>
          </a:xfrm>
          <a:prstGeom prst="wedgeEllipseCallout">
            <a:avLst>
              <a:gd name="adj1" fmla="val -60433"/>
              <a:gd name="adj2" fmla="val 49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No, Floppy! </a:t>
            </a:r>
          </a:p>
        </p:txBody>
      </p:sp>
      <p:sp>
        <p:nvSpPr>
          <p:cNvPr id="26" name="Oval Callout 25"/>
          <p:cNvSpPr/>
          <p:nvPr/>
        </p:nvSpPr>
        <p:spPr>
          <a:xfrm>
            <a:off x="1654332" y="4125478"/>
            <a:ext cx="2341604" cy="1391754"/>
          </a:xfrm>
          <a:prstGeom prst="wedgeEllipseCallout">
            <a:avLst>
              <a:gd name="adj1" fmla="val -54056"/>
              <a:gd name="adj2" fmla="val 43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3p in my purse.</a:t>
            </a:r>
          </a:p>
          <a:p>
            <a:pPr algn="ctr"/>
            <a:r>
              <a:rPr lang="en-GB" dirty="0"/>
              <a:t>Biff has 3p in her purse too.</a:t>
            </a:r>
          </a:p>
        </p:txBody>
      </p:sp>
    </p:spTree>
    <p:extLst>
      <p:ext uri="{BB962C8B-B14F-4D97-AF65-F5344CB8AC3E}">
        <p14:creationId xmlns:p14="http://schemas.microsoft.com/office/powerpoint/2010/main" val="1929836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7" grpId="0" animBg="1"/>
      <p:bldP spid="21" grpId="0" animBg="1"/>
      <p:bldP spid="22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/>
              <a:t>How much is in each purse?</a:t>
            </a:r>
          </a:p>
        </p:txBody>
      </p:sp>
      <p:pic>
        <p:nvPicPr>
          <p:cNvPr id="4" name="Picture 3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832" y="1439234"/>
            <a:ext cx="2205826" cy="22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1412776"/>
            <a:ext cx="2232249" cy="223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156" y="1877167"/>
            <a:ext cx="838777" cy="8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088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90801" y="3705305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13414" y="3697902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4p</a:t>
            </a:r>
          </a:p>
        </p:txBody>
      </p:sp>
      <p:pic>
        <p:nvPicPr>
          <p:cNvPr id="10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93" y="5014645"/>
            <a:ext cx="847689" cy="18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78" y="5014645"/>
            <a:ext cx="1048408" cy="184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ts3.mm.bing.net/th?id=I.4864442117590186&amp;pid=15.1&amp;W=160&amp;H=13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035" y="5791976"/>
            <a:ext cx="1235968" cy="106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loud Callout 12"/>
          <p:cNvSpPr/>
          <p:nvPr/>
        </p:nvSpPr>
        <p:spPr>
          <a:xfrm>
            <a:off x="4244019" y="4074637"/>
            <a:ext cx="1800200" cy="1296144"/>
          </a:xfrm>
          <a:prstGeom prst="cloudCallout">
            <a:avLst>
              <a:gd name="adj1" fmla="val -22446"/>
              <a:gd name="adj2" fmla="val 82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Is there a 4p coin?</a:t>
            </a:r>
          </a:p>
        </p:txBody>
      </p:sp>
      <p:pic>
        <p:nvPicPr>
          <p:cNvPr id="14" name="Picture 13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132" y="196511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256" y="2067212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079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Callout 16"/>
          <p:cNvSpPr/>
          <p:nvPr/>
        </p:nvSpPr>
        <p:spPr>
          <a:xfrm>
            <a:off x="7464077" y="3745527"/>
            <a:ext cx="1414292" cy="1480809"/>
          </a:xfrm>
          <a:prstGeom prst="wedgeEllipseCallout">
            <a:avLst>
              <a:gd name="adj1" fmla="val -60433"/>
              <a:gd name="adj2" fmla="val 49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No, Floppy! 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1654332" y="4125478"/>
            <a:ext cx="2341604" cy="1391754"/>
          </a:xfrm>
          <a:prstGeom prst="wedgeEllipseCallout">
            <a:avLst>
              <a:gd name="adj1" fmla="val -54056"/>
              <a:gd name="adj2" fmla="val 43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4p in my purse.</a:t>
            </a:r>
          </a:p>
          <a:p>
            <a:pPr algn="ctr"/>
            <a:r>
              <a:rPr lang="en-GB" dirty="0"/>
              <a:t>Biff has 4p in her purse too.</a:t>
            </a:r>
          </a:p>
        </p:txBody>
      </p:sp>
      <p:pic>
        <p:nvPicPr>
          <p:cNvPr id="35" name="Picture 3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427" y="254358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5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519" y="2099753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428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3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/>
              <a:t>How much is in each purse?</a:t>
            </a:r>
          </a:p>
        </p:txBody>
      </p:sp>
      <p:pic>
        <p:nvPicPr>
          <p:cNvPr id="4" name="Picture 3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832" y="1439234"/>
            <a:ext cx="2205826" cy="22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1412776"/>
            <a:ext cx="2232249" cy="223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156" y="1877167"/>
            <a:ext cx="838777" cy="8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90801" y="3705305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13414" y="3697902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4p</a:t>
            </a:r>
          </a:p>
        </p:txBody>
      </p:sp>
      <p:pic>
        <p:nvPicPr>
          <p:cNvPr id="10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93" y="5014645"/>
            <a:ext cx="847689" cy="18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78" y="5014645"/>
            <a:ext cx="1048408" cy="184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ts3.mm.bing.net/th?id=I.4864442117590186&amp;pid=15.1&amp;W=160&amp;H=13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035" y="5791976"/>
            <a:ext cx="1235968" cy="106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loud Callout 12"/>
          <p:cNvSpPr/>
          <p:nvPr/>
        </p:nvSpPr>
        <p:spPr>
          <a:xfrm>
            <a:off x="4244019" y="4074637"/>
            <a:ext cx="1800200" cy="1296144"/>
          </a:xfrm>
          <a:prstGeom prst="cloudCallout">
            <a:avLst>
              <a:gd name="adj1" fmla="val -22446"/>
              <a:gd name="adj2" fmla="val 82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Is there a 4p coin?</a:t>
            </a:r>
          </a:p>
        </p:txBody>
      </p:sp>
      <p:pic>
        <p:nvPicPr>
          <p:cNvPr id="14" name="Picture 13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132" y="196511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256" y="2067212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079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Callout 16"/>
          <p:cNvSpPr/>
          <p:nvPr/>
        </p:nvSpPr>
        <p:spPr>
          <a:xfrm>
            <a:off x="7464076" y="3745527"/>
            <a:ext cx="1679923" cy="1480809"/>
          </a:xfrm>
          <a:prstGeom prst="wedgeEllipseCallout">
            <a:avLst>
              <a:gd name="adj1" fmla="val -60433"/>
              <a:gd name="adj2" fmla="val 49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No, Floppy! You are a silly dog.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1654332" y="4125478"/>
            <a:ext cx="2341604" cy="1391754"/>
          </a:xfrm>
          <a:prstGeom prst="wedgeEllipseCallout">
            <a:avLst>
              <a:gd name="adj1" fmla="val -54056"/>
              <a:gd name="adj2" fmla="val 43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4p in my purse.</a:t>
            </a:r>
          </a:p>
          <a:p>
            <a:pPr algn="ctr"/>
            <a:r>
              <a:rPr lang="en-GB" dirty="0"/>
              <a:t>Biff has 4p in her purse too.</a:t>
            </a:r>
          </a:p>
        </p:txBody>
      </p:sp>
      <p:pic>
        <p:nvPicPr>
          <p:cNvPr id="35" name="Picture 3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427" y="254358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892" y="2596633"/>
            <a:ext cx="838777" cy="8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43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3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/>
              <a:t>How much is in each purse?</a:t>
            </a:r>
          </a:p>
        </p:txBody>
      </p:sp>
      <p:pic>
        <p:nvPicPr>
          <p:cNvPr id="4" name="Picture 3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832" y="1439234"/>
            <a:ext cx="2205826" cy="22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1412776"/>
            <a:ext cx="2232249" cy="223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90801" y="3705305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13414" y="3697902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5p</a:t>
            </a:r>
          </a:p>
        </p:txBody>
      </p:sp>
      <p:pic>
        <p:nvPicPr>
          <p:cNvPr id="10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93" y="5014645"/>
            <a:ext cx="847689" cy="18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78" y="5014645"/>
            <a:ext cx="1048408" cy="184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ts3.mm.bing.net/th?id=I.4864442117590186&amp;pid=15.1&amp;W=160&amp;H=13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035" y="5791976"/>
            <a:ext cx="1235968" cy="106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loud Callout 12"/>
          <p:cNvSpPr/>
          <p:nvPr/>
        </p:nvSpPr>
        <p:spPr>
          <a:xfrm>
            <a:off x="4244019" y="4074637"/>
            <a:ext cx="1800200" cy="1296144"/>
          </a:xfrm>
          <a:prstGeom prst="cloudCallout">
            <a:avLst>
              <a:gd name="adj1" fmla="val -22446"/>
              <a:gd name="adj2" fmla="val 82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Is there a 5p coin?</a:t>
            </a:r>
          </a:p>
        </p:txBody>
      </p:sp>
      <p:pic>
        <p:nvPicPr>
          <p:cNvPr id="14" name="Picture 13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738" y="1768641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256" y="1980397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831" y="2707097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Callout 16"/>
          <p:cNvSpPr/>
          <p:nvPr/>
        </p:nvSpPr>
        <p:spPr>
          <a:xfrm>
            <a:off x="7293382" y="3745527"/>
            <a:ext cx="1850617" cy="1480809"/>
          </a:xfrm>
          <a:prstGeom prst="wedgeEllipseCallout">
            <a:avLst>
              <a:gd name="adj1" fmla="val -50237"/>
              <a:gd name="adj2" fmla="val 549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Yes, Floppy! Can you see my 5p?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1654332" y="4125478"/>
            <a:ext cx="2341604" cy="1391754"/>
          </a:xfrm>
          <a:prstGeom prst="wedgeEllipseCallout">
            <a:avLst>
              <a:gd name="adj1" fmla="val -54056"/>
              <a:gd name="adj2" fmla="val 43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5p in my purse.</a:t>
            </a:r>
          </a:p>
        </p:txBody>
      </p:sp>
      <p:pic>
        <p:nvPicPr>
          <p:cNvPr id="35" name="Picture 3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388" y="2530360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380" y="3002462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060" y="2206169"/>
            <a:ext cx="746889" cy="72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133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3" grpId="0" animBg="1"/>
      <p:bldP spid="17" grpId="0" animBg="1"/>
      <p:bldP spid="1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1F497D"/>
      </a:dk2>
      <a:lt2>
        <a:srgbClr val="FE66FF"/>
      </a:lt2>
      <a:accent1>
        <a:srgbClr val="FE66FF"/>
      </a:accent1>
      <a:accent2>
        <a:srgbClr val="FE19FF"/>
      </a:accent2>
      <a:accent3>
        <a:srgbClr val="92D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assoon">
      <a:majorFont>
        <a:latin typeface="Sassoon Infant Std"/>
        <a:ea typeface=""/>
        <a:cs typeface=""/>
      </a:majorFont>
      <a:minorFont>
        <a:latin typeface="Sassoon Infant St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1420</TotalTime>
  <Words>243</Words>
  <Application>Microsoft Office PowerPoint</Application>
  <PresentationFormat>On-screen Show (4:3)</PresentationFormat>
  <Paragraphs>63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Sassoon Infant Std</vt:lpstr>
      <vt:lpstr>Office Theme</vt:lpstr>
      <vt:lpstr>Money</vt:lpstr>
      <vt:lpstr>What is money used for?</vt:lpstr>
      <vt:lpstr>At the shops</vt:lpstr>
      <vt:lpstr>Look at these coins.</vt:lpstr>
      <vt:lpstr>At the toy shop</vt:lpstr>
      <vt:lpstr> At the food shop</vt:lpstr>
      <vt:lpstr>At the clothes shop</vt:lpstr>
      <vt:lpstr>At the sweet shop</vt:lpstr>
      <vt:lpstr>How much is in each purse?</vt:lpstr>
      <vt:lpstr>How much is in each purse?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Money</dc:title>
  <dc:creator>Charlotte Court</dc:creator>
  <cp:lastModifiedBy>Anneka Luffman</cp:lastModifiedBy>
  <cp:revision>6</cp:revision>
  <dcterms:created xsi:type="dcterms:W3CDTF">2012-11-24T18:13:23Z</dcterms:created>
  <dcterms:modified xsi:type="dcterms:W3CDTF">2021-02-22T00:12:42Z</dcterms:modified>
</cp:coreProperties>
</file>