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15388" y="1758958"/>
            <a:ext cx="9448800" cy="1825096"/>
          </a:xfrm>
        </p:spPr>
        <p:txBody>
          <a:bodyPr>
            <a:normAutofit/>
          </a:bodyPr>
          <a:lstStyle/>
          <a:p>
            <a:r>
              <a:rPr lang="en-GB" sz="7200" dirty="0" smtClean="0"/>
              <a:t>EARTHQUAKES!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5388" y="3584054"/>
            <a:ext cx="9448800" cy="685800"/>
          </a:xfrm>
        </p:spPr>
        <p:txBody>
          <a:bodyPr/>
          <a:lstStyle/>
          <a:p>
            <a:r>
              <a:rPr lang="en-GB" dirty="0" smtClean="0"/>
              <a:t>By Ryan and </a:t>
            </a:r>
            <a:r>
              <a:rPr lang="en-GB" dirty="0" smtClean="0"/>
              <a:t>Olivia.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8238" y="1259604"/>
            <a:ext cx="3606083" cy="4007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76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674221"/>
            <a:ext cx="8610600" cy="1293028"/>
          </a:xfrm>
        </p:spPr>
        <p:txBody>
          <a:bodyPr/>
          <a:lstStyle/>
          <a:p>
            <a:pPr algn="l"/>
            <a:r>
              <a:rPr lang="en-GB" dirty="0" smtClean="0"/>
              <a:t>  THE EARTH’s LAYERS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230" y="1967249"/>
            <a:ext cx="11772364" cy="402412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/>
              <a:t>   First, you need to know about the earth’s four different layers:</a:t>
            </a:r>
          </a:p>
          <a:p>
            <a:r>
              <a:rPr lang="en-GB" dirty="0" smtClean="0"/>
              <a:t>the crust (the outer surface of the earth which can also be called the lithosphere).</a:t>
            </a:r>
          </a:p>
          <a:p>
            <a:r>
              <a:rPr lang="en-GB" dirty="0" smtClean="0"/>
              <a:t>The mantle (it lies below the crust and is mainly a solid bulk of the earth’s interior).</a:t>
            </a:r>
          </a:p>
          <a:p>
            <a:r>
              <a:rPr lang="en-GB" dirty="0" smtClean="0"/>
              <a:t>The inner core (the most inner point which is a solid sphere that has a radius of 1200 km).</a:t>
            </a:r>
          </a:p>
          <a:p>
            <a:r>
              <a:rPr lang="en-GB" dirty="0" smtClean="0"/>
              <a:t>The outer core (it is a fluid layer about 2400km </a:t>
            </a:r>
          </a:p>
          <a:p>
            <a:pPr marL="0" indent="0">
              <a:buNone/>
            </a:pPr>
            <a:r>
              <a:rPr lang="en-GB" dirty="0" smtClean="0"/>
              <a:t>   thick and it is mainly made out of iron and nickel).</a:t>
            </a:r>
          </a:p>
          <a:p>
            <a:endParaRPr lang="en-GB" dirty="0"/>
          </a:p>
          <a:p>
            <a:r>
              <a:rPr lang="en-GB" dirty="0" smtClean="0"/>
              <a:t>Did you know that the core is 9900 degrees</a:t>
            </a:r>
          </a:p>
          <a:p>
            <a:pPr marL="0" indent="0">
              <a:buNone/>
            </a:pPr>
            <a:r>
              <a:rPr lang="en-GB" dirty="0" err="1" smtClean="0"/>
              <a:t>farenheit</a:t>
            </a:r>
            <a:r>
              <a:rPr lang="en-GB" dirty="0" smtClean="0"/>
              <a:t>? THAT’S CRAZY!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6411" y="3606085"/>
            <a:ext cx="5005589" cy="325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49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799" y="764373"/>
            <a:ext cx="8409905" cy="1293028"/>
          </a:xfrm>
        </p:spPr>
        <p:txBody>
          <a:bodyPr/>
          <a:lstStyle/>
          <a:p>
            <a:pPr algn="l"/>
            <a:r>
              <a:rPr lang="en-GB" dirty="0" smtClean="0"/>
              <a:t>WHAT Causes EARTHQUAKES?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2057401"/>
            <a:ext cx="10820400" cy="4024125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Earthquakes are where two </a:t>
            </a:r>
            <a:r>
              <a:rPr lang="en-GB" dirty="0" err="1" smtClean="0"/>
              <a:t>techtonic</a:t>
            </a:r>
            <a:r>
              <a:rPr lang="en-GB" dirty="0" smtClean="0"/>
              <a:t> plates (scientifically called plate</a:t>
            </a:r>
          </a:p>
          <a:p>
            <a:pPr marL="0" indent="0">
              <a:buNone/>
            </a:pPr>
            <a:r>
              <a:rPr lang="en-GB" dirty="0" err="1" smtClean="0"/>
              <a:t>techtonics</a:t>
            </a:r>
            <a:r>
              <a:rPr lang="en-GB" dirty="0" smtClean="0"/>
              <a:t>) interact with each other and can move in different directions.</a:t>
            </a:r>
          </a:p>
          <a:p>
            <a:pPr marL="0" indent="0">
              <a:buNone/>
            </a:pPr>
            <a:r>
              <a:rPr lang="en-GB" dirty="0" smtClean="0"/>
              <a:t>They occur when tension is released from inside the crust. When this happens, pressure builds and when released, earthquakes tend to occur.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0023" y="3670479"/>
            <a:ext cx="4913725" cy="203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93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H="1" flipV="1">
            <a:off x="95948" y="837125"/>
            <a:ext cx="45719" cy="429522"/>
          </a:xfrm>
        </p:spPr>
        <p:txBody>
          <a:bodyPr>
            <a:normAutofit fontScale="90000"/>
          </a:bodyPr>
          <a:lstStyle/>
          <a:p>
            <a:pPr algn="l"/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5597" y="2412866"/>
            <a:ext cx="4680005" cy="40243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0643" y="2398143"/>
            <a:ext cx="5937160" cy="40390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95599" y="837125"/>
            <a:ext cx="66734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These are our two examples of what do in an earthquake (kid friendly of course!)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5400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1724" y="506795"/>
            <a:ext cx="10475890" cy="1293028"/>
          </a:xfrm>
        </p:spPr>
        <p:txBody>
          <a:bodyPr/>
          <a:lstStyle/>
          <a:p>
            <a:pPr algn="ctr"/>
            <a:r>
              <a:rPr lang="en-GB" dirty="0" smtClean="0"/>
              <a:t>Famous earthquakes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214" y="1835239"/>
            <a:ext cx="11209986" cy="46299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Here are some famous earthquakes.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Kobe, Japan (1989)</a:t>
            </a:r>
          </a:p>
          <a:p>
            <a:r>
              <a:rPr lang="en-GB" dirty="0" smtClean="0"/>
              <a:t>San Francisco, USA (1980)</a:t>
            </a:r>
          </a:p>
          <a:p>
            <a:r>
              <a:rPr lang="en-GB" dirty="0" smtClean="0"/>
              <a:t>Chile, South America (2010)</a:t>
            </a:r>
          </a:p>
          <a:p>
            <a:r>
              <a:rPr lang="en-GB" dirty="0" smtClean="0"/>
              <a:t>Christchurch, New Zealand (2011)</a:t>
            </a:r>
          </a:p>
          <a:p>
            <a:r>
              <a:rPr lang="en-GB" dirty="0" smtClean="0"/>
              <a:t>Dogger Bank, UK (1931)</a:t>
            </a:r>
          </a:p>
          <a:p>
            <a:r>
              <a:rPr lang="en-GB" dirty="0" smtClean="0"/>
              <a:t>San Francisco (again!) (1906)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                                                       As you can see, Earthquakes can cause            </a:t>
            </a:r>
          </a:p>
          <a:p>
            <a:pPr marL="0" indent="0">
              <a:buNone/>
            </a:pPr>
            <a:r>
              <a:rPr lang="en-GB" dirty="0" smtClean="0"/>
              <a:t>                                                                                serious damage to places.</a:t>
            </a:r>
          </a:p>
          <a:p>
            <a:endParaRPr lang="en-GB" dirty="0" smtClean="0"/>
          </a:p>
          <a:p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777" y="1835239"/>
            <a:ext cx="6035899" cy="324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10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H="1">
            <a:off x="109471" y="0"/>
            <a:ext cx="11590986" cy="1493949"/>
          </a:xfrm>
        </p:spPr>
        <p:txBody>
          <a:bodyPr/>
          <a:lstStyle/>
          <a:p>
            <a:r>
              <a:rPr lang="en-GB" dirty="0" smtClean="0"/>
              <a:t>The </a:t>
            </a:r>
            <a:r>
              <a:rPr lang="en-GB" sz="4400" dirty="0" err="1" smtClean="0"/>
              <a:t>richter</a:t>
            </a:r>
            <a:r>
              <a:rPr lang="en-GB" dirty="0" smtClean="0"/>
              <a:t> scale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44732" y="1828800"/>
            <a:ext cx="6748294" cy="5029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471" y="2601532"/>
            <a:ext cx="52352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This is The Richter Scale. It shows how powerful an earth quake can be.</a:t>
            </a:r>
            <a:endParaRPr lang="en-GB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9800823" y="6246254"/>
            <a:ext cx="75985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NO ONE SURVIES</a:t>
            </a:r>
            <a:r>
              <a:rPr lang="en-GB" sz="1000" dirty="0" smtClean="0"/>
              <a:t>!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4048722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Where do they happen?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12890"/>
            <a:ext cx="10820400" cy="4505795"/>
          </a:xfrm>
        </p:spPr>
        <p:txBody>
          <a:bodyPr/>
          <a:lstStyle/>
          <a:p>
            <a:r>
              <a:rPr lang="en-GB" dirty="0" smtClean="0"/>
              <a:t>They mainly happen in The Ring of Fire. It is where they normally occur. As you can see, it goes right through some countries such as New Zealand and Japan.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1614" y="2619040"/>
            <a:ext cx="8543925" cy="423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0384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Tsunamis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When earthquakes happen underwater, the cause tidal waves called tsunamis.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00" y="2653048"/>
            <a:ext cx="7239000" cy="4056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035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smtClean="0"/>
              <a:t>Thanks </a:t>
            </a:r>
            <a:r>
              <a:rPr lang="en-GB" sz="8800" dirty="0" smtClean="0"/>
              <a:t>for listening! :3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3529712329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165</TotalTime>
  <Words>337</Words>
  <Application>Microsoft Office PowerPoint</Application>
  <PresentationFormat>Widescreen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Century Gothic</vt:lpstr>
      <vt:lpstr>Vapor Trail</vt:lpstr>
      <vt:lpstr>EARTHQUAKES!</vt:lpstr>
      <vt:lpstr>  THE EARTH’s LAYERS</vt:lpstr>
      <vt:lpstr>WHAT Causes EARTHQUAKES?</vt:lpstr>
      <vt:lpstr>PowerPoint Presentation</vt:lpstr>
      <vt:lpstr>Famous earthquakes</vt:lpstr>
      <vt:lpstr>The richter scale</vt:lpstr>
      <vt:lpstr>Where do they happen?</vt:lpstr>
      <vt:lpstr>Tsunamis</vt:lpstr>
      <vt:lpstr>Thanks for listening! :3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EARTHQUAKES!</dc:title>
  <dc:creator>Olivia Winter</dc:creator>
  <cp:lastModifiedBy>Olivia Winter</cp:lastModifiedBy>
  <cp:revision>13</cp:revision>
  <dcterms:created xsi:type="dcterms:W3CDTF">2019-12-03T13:41:13Z</dcterms:created>
  <dcterms:modified xsi:type="dcterms:W3CDTF">2019-12-04T10:30:56Z</dcterms:modified>
</cp:coreProperties>
</file>