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85" autoAdjust="0"/>
    <p:restoredTop sz="94660"/>
  </p:normalViewPr>
  <p:slideViewPr>
    <p:cSldViewPr snapToGrid="0">
      <p:cViewPr varScale="1">
        <p:scale>
          <a:sx n="92" d="100"/>
          <a:sy n="92" d="100"/>
        </p:scale>
        <p:origin x="2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AE9940-DD64-4827-B75D-CD1E7532B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0A833B9-D26F-4F40-A7C1-7F0455738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711F7D-5E62-4746-9418-279C7ABF0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3371AE-D9AA-4D30-92C4-AEC75EE90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0D90FC-AEE2-4649-BDDE-04371ADF9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36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FA8C5D-16D2-401C-8AC5-293E3BB53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2AD4FD-D8DC-434C-A9EE-31D7DC976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59865E-4EDD-4CA0-9CAB-27CDCF912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7458CB1-B983-4AD9-A178-937E559CB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51D49E-34E8-4AE4-9237-2C363D1F1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021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CD32C4-37CB-4F23-9CC5-C3D27AB09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9A1E6E6-366C-4DEB-8945-1BE91FF30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2A7A2F-2496-4554-964A-A71C7447B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F0D867-7861-4460-90EE-3A40CF6A9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ECFB252-95A2-415D-B517-F195ADD05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897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9365B-4C18-4C06-8065-86372420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F7778B-A5EC-4521-AA7A-A0CD1D8C05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6540BF-41A1-41FE-96A9-4EC294ED8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3AE364D-ABD1-4858-BD42-A5A6EB3AC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002223B-225B-4C71-AE37-CA5A2291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C919A29-AE10-47D7-A428-89F178FED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263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78D67D-EF8E-4710-9D4C-B7874D32E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C25DE36-4177-4A87-B104-A70D31D06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3EF3AD9-28C0-46E2-B286-3C5EE1C44D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4B9927C-EF98-47F5-B2ED-F3F458F42A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629F279-821D-4E01-9903-BDC3D37339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5E8F433-E252-42F7-A6B9-EA8887A7F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7A1D491-81CA-40F6-BD77-A6360DD2B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7BB36D63-34E7-48EA-8CD2-B0D303B16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540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CA2F85-BBC2-4811-A03E-8D563FF2C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378F11A-56AE-4885-A52D-E4251F9AF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7B38ABC-5BD4-4539-A110-6DE74FCE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F793ECD-319A-40F7-90B5-3579D84EC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00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86E8A7E-8AEF-447B-9996-D13DCDEE7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1C88E7F-33CE-41EF-A028-AF4428CC6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E76D00D-C7B8-4C3A-BE46-3BDE72D4E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26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72F66B-80EA-45C6-B751-4579889D8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056660-D2F4-4A96-A0F6-3DD22567E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7B38DB9-4284-49FA-81F7-1B02C33AD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B052924-7191-4D00-8033-8D21F20A8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47F403D-1B93-4C63-A23D-D8FC31BBA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7107B5E-9A35-4C84-89F3-75042F4BC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802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14227E-DCD7-40F0-B546-376959E00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5500384-C6EC-489D-BA78-DB63339736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D0B3953-AE3F-407F-8EB2-3E0E22F929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86259BC-4D16-4F3F-90A0-2C4EAA3F2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0F9E2E-01B3-4998-8374-A2EE9B89F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D44C8A1-4DD6-4C49-99E5-24F941DF1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8B7918-B4D5-4D63-B978-739FC92F1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48328DD-EA99-4035-A6E1-6C05E29E8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4322D93-C162-4A7F-BC4B-A5A678157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B6F0E73-12E6-46E8-8453-BEC33C4D3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32965B-0C5E-4D41-BC4E-08C00B005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127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FEA6316-29A3-45A9-86DD-3C9E263307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66DF97F-868D-47FD-B73F-07800D4C6F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E5D650-D7F1-4E0A-A81D-5A677CD0C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6FF3F2-965A-4B15-89BC-447958D52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D1636B9-CBA6-4B6B-B6A4-31274ACC5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4CA03A2F-8CEA-48F8-8AFA-CF2F48953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CCB8EB2-C4C3-4DB2-B4C4-E59FDF3D65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0DA5B5-D641-4D9E-B58B-7725981670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E34E-5A5F-4F1A-A814-00D59261EC14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9AF341-734B-4563-99B6-19E511B90F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38E170B-BB9F-499B-ACDB-E5551A3E24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0C176-2589-4AD5-AD6B-A81E162DC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0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F01C83-E18E-4EFC-BC89-55B4BD9147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rgbClr val="00B050"/>
                </a:solidFill>
                <a:latin typeface="Bodoni MT Black" panose="02070A03080606020203" pitchFamily="18" charset="0"/>
              </a:rPr>
              <a:t>The Vicious Vikings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65F2D95-15EE-4996-B0BB-8DEE5956D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171" y="3666606"/>
            <a:ext cx="2883658" cy="1591194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48E20F9-B999-436E-892F-805616F587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314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C0CDC0-4371-41A6-9EE6-1002F1333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Copperplate Gothic Light" panose="020E0507020206020404" pitchFamily="34" charset="0"/>
              </a:rPr>
              <a:t>When did the Vikings come to Britain?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A1F5FE-62CE-424B-AA9C-35FAADB61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solidFill>
                  <a:srgbClr val="00B050"/>
                </a:solidFill>
                <a:latin typeface="Ink Free" panose="03080402000500000000" pitchFamily="66" charset="0"/>
              </a:rPr>
              <a:t>The Vikings first invaded Britain over one thousand years ago. In 793 there was a Viking raid on </a:t>
            </a:r>
            <a:r>
              <a:rPr lang="en-GB" sz="4400" dirty="0" err="1">
                <a:solidFill>
                  <a:srgbClr val="00B050"/>
                </a:solidFill>
                <a:latin typeface="Ink Free" panose="03080402000500000000" pitchFamily="66" charset="0"/>
              </a:rPr>
              <a:t>Linisfarne</a:t>
            </a:r>
            <a:r>
              <a:rPr lang="en-GB" sz="4400" dirty="0">
                <a:solidFill>
                  <a:srgbClr val="00B050"/>
                </a:solidFill>
                <a:latin typeface="Ink Free" panose="03080402000500000000" pitchFamily="66" charset="0"/>
              </a:rPr>
              <a:t> in Northumbria. The word Viking means pirate raid.</a:t>
            </a:r>
          </a:p>
        </p:txBody>
      </p:sp>
    </p:spTree>
    <p:extLst>
      <p:ext uri="{BB962C8B-B14F-4D97-AF65-F5344CB8AC3E}">
        <p14:creationId xmlns:p14="http://schemas.microsoft.com/office/powerpoint/2010/main" val="3233972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DAC4EB4-F832-4A2F-A9C5-D92842F573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919664" y="1443789"/>
            <a:ext cx="6368716" cy="425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98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4F68391-EDB1-4DFA-A553-86F927877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95" y="95664"/>
            <a:ext cx="11855115" cy="635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09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6303B5-2E8D-455A-A5B2-ED33A5E67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b="1" dirty="0"/>
              <a:t>Who were the Vikings?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D6C022F-0D2D-4DCF-908F-FABAA20C71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NTPreCursiveGrey" panose="03000400000000000000" pitchFamily="66" charset="0"/>
              </a:rPr>
              <a:t>The Vikings were ruthless raiders who left their own countries to find land </a:t>
            </a:r>
            <a:r>
              <a:rPr lang="en-GB" dirty="0"/>
              <a:t>elsewhere</a:t>
            </a:r>
            <a:r>
              <a:rPr lang="en-GB" sz="5400" dirty="0">
                <a:latin typeface="NTPreCursiveGrey" panose="030004000000000000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6892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61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Bodoni MT Black</vt:lpstr>
      <vt:lpstr>Calibri</vt:lpstr>
      <vt:lpstr>Calibri Light</vt:lpstr>
      <vt:lpstr>Copperplate Gothic Light</vt:lpstr>
      <vt:lpstr>Ink Free</vt:lpstr>
      <vt:lpstr>NTPreCursiveGrey</vt:lpstr>
      <vt:lpstr>Office Theme</vt:lpstr>
      <vt:lpstr>The Vicious Vikings</vt:lpstr>
      <vt:lpstr>When did the Vikings come to Britain?</vt:lpstr>
      <vt:lpstr>PowerPoint Presentation</vt:lpstr>
      <vt:lpstr>PowerPoint Presentation</vt:lpstr>
      <vt:lpstr>Who were the Vikings?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Vicious Vikings</dc:title>
  <dc:creator>Harley Flaherty</dc:creator>
  <cp:lastModifiedBy>Lucy Wood</cp:lastModifiedBy>
  <cp:revision>8</cp:revision>
  <dcterms:created xsi:type="dcterms:W3CDTF">2021-01-28T13:55:44Z</dcterms:created>
  <dcterms:modified xsi:type="dcterms:W3CDTF">2021-02-01T12:25:48Z</dcterms:modified>
</cp:coreProperties>
</file>