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9" r:id="rId1"/>
  </p:sldMasterIdLst>
  <p:sldIdLst>
    <p:sldId id="256" r:id="rId2"/>
    <p:sldId id="257" r:id="rId3"/>
    <p:sldId id="258" r:id="rId4"/>
    <p:sldId id="259" r:id="rId5"/>
    <p:sldId id="266" r:id="rId6"/>
    <p:sldId id="261" r:id="rId7"/>
    <p:sldId id="260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677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273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931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847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688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275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900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386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664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812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314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128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83546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870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7548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1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3711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  <p:sldLayoutId id="2147483744" r:id="rId15"/>
    <p:sldLayoutId id="214748374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0328B9-B1F9-4B27-A140-5F3E2221EA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smtClean="0"/>
              <a:t>Vicious </a:t>
            </a:r>
            <a:r>
              <a:rPr lang="en-GB" dirty="0"/>
              <a:t>Vikings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83F6AFA-B31A-4586-9D60-3715B2C003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By Ewan</a:t>
            </a:r>
          </a:p>
        </p:txBody>
      </p:sp>
    </p:spTree>
    <p:extLst>
      <p:ext uri="{BB962C8B-B14F-4D97-AF65-F5344CB8AC3E}">
        <p14:creationId xmlns:p14="http://schemas.microsoft.com/office/powerpoint/2010/main" val="1310171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E1FBDE-DDDC-4017-8921-CDE7961C4D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i="1" dirty="0"/>
              <a:t>Who </a:t>
            </a:r>
            <a:r>
              <a:rPr lang="en-GB" i="1" dirty="0" smtClean="0"/>
              <a:t>were </a:t>
            </a:r>
            <a:r>
              <a:rPr lang="en-GB" i="1" dirty="0"/>
              <a:t>the Vikings</a:t>
            </a:r>
            <a:r>
              <a:rPr lang="en-GB" dirty="0"/>
              <a:t>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7B396D3-8157-4DB0-A163-4FBDCBE49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638261"/>
            <a:ext cx="9170504" cy="1338470"/>
          </a:xfrm>
        </p:spPr>
        <p:txBody>
          <a:bodyPr>
            <a:normAutofit/>
          </a:bodyPr>
          <a:lstStyle/>
          <a:p>
            <a:r>
              <a:rPr lang="en-GB" dirty="0"/>
              <a:t>The Vikings where people that wanted to take over England and they travelled                                       everywhere by boat and the Vikings where around over 1,000 years ago and then they </a:t>
            </a:r>
            <a:r>
              <a:rPr lang="en-GB" dirty="0" smtClean="0"/>
              <a:t>were taken over by the Normans</a:t>
            </a:r>
            <a:r>
              <a:rPr lang="en-GB" dirty="0" smtClean="0"/>
              <a:t> </a:t>
            </a:r>
            <a:r>
              <a:rPr lang="en-GB" dirty="0"/>
              <a:t>around </a:t>
            </a:r>
            <a:r>
              <a:rPr lang="en-GB" dirty="0" smtClean="0"/>
              <a:t>1066AD </a:t>
            </a:r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315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E5578C-63CF-4BB1-94AF-36CC6BA1BF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When were the Vikings in Britain?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19285AE-E332-47EB-A19B-CFAD4AE889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Vikings came to England in 1019 and they came by boat from there own country </a:t>
            </a:r>
            <a:r>
              <a:rPr lang="en-GB" dirty="0" smtClean="0"/>
              <a:t>which </a:t>
            </a:r>
            <a:r>
              <a:rPr lang="en-GB" dirty="0"/>
              <a:t>was </a:t>
            </a:r>
            <a:r>
              <a:rPr lang="en-GB" dirty="0" smtClean="0"/>
              <a:t>Scandinavia.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459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642540-5CB7-4AFD-84E8-727F386815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8041" y="1066065"/>
            <a:ext cx="7766936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Where did they come from?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804582A-8BCF-4B06-BD2F-2AF8FE8660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5763" y="2712367"/>
            <a:ext cx="7766936" cy="1096899"/>
          </a:xfrm>
        </p:spPr>
        <p:txBody>
          <a:bodyPr>
            <a:normAutofit/>
          </a:bodyPr>
          <a:lstStyle/>
          <a:p>
            <a:r>
              <a:rPr lang="en-GB" dirty="0"/>
              <a:t>The Vikings </a:t>
            </a:r>
            <a:r>
              <a:rPr lang="en-GB" dirty="0" smtClean="0"/>
              <a:t>came </a:t>
            </a:r>
            <a:r>
              <a:rPr lang="en-GB" dirty="0"/>
              <a:t>from </a:t>
            </a:r>
            <a:r>
              <a:rPr lang="en-GB" dirty="0" smtClean="0"/>
              <a:t>Scandinavia.  There </a:t>
            </a:r>
            <a:r>
              <a:rPr lang="en-GB" dirty="0"/>
              <a:t>are three key countries in </a:t>
            </a:r>
            <a:r>
              <a:rPr lang="en-GB" dirty="0" err="1"/>
              <a:t>Scandanavia</a:t>
            </a:r>
            <a:r>
              <a:rPr lang="en-GB" dirty="0"/>
              <a:t> which are Norway, Denmark and Sweden.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27236DE-DA97-431C-BCF8-E789D7A133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338" y="4032036"/>
            <a:ext cx="3974053" cy="23555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0973A85-DED2-4B05-8EDF-C7E179A44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6126" y="4032036"/>
            <a:ext cx="3908555" cy="235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591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A06BA8-6D88-4A33-BAA3-0AE5FEE4F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2267" y="390203"/>
            <a:ext cx="6033420" cy="1320065"/>
          </a:xfrm>
        </p:spPr>
        <p:txBody>
          <a:bodyPr/>
          <a:lstStyle/>
          <a:p>
            <a:r>
              <a:rPr lang="en-GB" dirty="0"/>
              <a:t>Did You </a:t>
            </a:r>
            <a:r>
              <a:rPr lang="en-GB" dirty="0" smtClean="0"/>
              <a:t>know?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7FFA673-6EDE-4A6C-885F-217F5E4A6E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3240" y="2332101"/>
            <a:ext cx="7766936" cy="1096899"/>
          </a:xfrm>
        </p:spPr>
        <p:txBody>
          <a:bodyPr/>
          <a:lstStyle/>
          <a:p>
            <a:r>
              <a:rPr lang="en-GB" dirty="0"/>
              <a:t>That Vikings mean pirate raid?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D223835-04C3-4FA8-8C7A-70DE348D7C3A}"/>
              </a:ext>
            </a:extLst>
          </p:cNvPr>
          <p:cNvSpPr txBox="1"/>
          <p:nvPr/>
        </p:nvSpPr>
        <p:spPr>
          <a:xfrm>
            <a:off x="2768483" y="3727667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Did you know that it took them about 3 to 4 days to </a:t>
            </a:r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row</a:t>
            </a:r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to </a:t>
            </a:r>
            <a:r>
              <a:rPr lang="en-GB" dirty="0" smtClean="0">
                <a:solidFill>
                  <a:schemeClr val="tx2">
                    <a:lumMod val="75000"/>
                  </a:schemeClr>
                </a:solidFill>
              </a:rPr>
              <a:t>Scotland? </a:t>
            </a:r>
            <a:endParaRPr lang="en-GB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36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764B7B-45B4-49FE-8B6B-9E1EEE63D3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3085" y="2538662"/>
            <a:ext cx="7660918" cy="1696453"/>
          </a:xfrm>
        </p:spPr>
        <p:txBody>
          <a:bodyPr/>
          <a:lstStyle/>
          <a:p>
            <a:r>
              <a:rPr lang="en-GB" sz="2800" dirty="0"/>
              <a:t>The Vikings split </a:t>
            </a:r>
            <a:r>
              <a:rPr lang="en-GB" sz="2800" dirty="0" smtClean="0"/>
              <a:t>up. </a:t>
            </a:r>
            <a:r>
              <a:rPr lang="en-GB" sz="2800" dirty="0"/>
              <a:t>S</a:t>
            </a:r>
            <a:r>
              <a:rPr lang="en-GB" sz="2800" dirty="0" smtClean="0"/>
              <a:t>ome </a:t>
            </a:r>
            <a:r>
              <a:rPr lang="en-GB" sz="2800" dirty="0"/>
              <a:t>went to England  from </a:t>
            </a:r>
            <a:r>
              <a:rPr lang="en-GB" sz="2800" dirty="0" smtClean="0"/>
              <a:t>Denmark, </a:t>
            </a:r>
            <a:r>
              <a:rPr lang="en-GB" sz="2800" dirty="0"/>
              <a:t>some went to Scotland from Sweden  and some went to </a:t>
            </a:r>
            <a:r>
              <a:rPr lang="en-GB" sz="2800" dirty="0" smtClean="0"/>
              <a:t>Wales </a:t>
            </a:r>
            <a:r>
              <a:rPr lang="en-GB" sz="2800" dirty="0"/>
              <a:t>from Norway </a:t>
            </a:r>
          </a:p>
        </p:txBody>
      </p:sp>
    </p:spTree>
    <p:extLst>
      <p:ext uri="{BB962C8B-B14F-4D97-AF65-F5344CB8AC3E}">
        <p14:creationId xmlns:p14="http://schemas.microsoft.com/office/powerpoint/2010/main" val="258454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CA1483-FFF4-4B74-BC35-BC82062330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did they get to Britain?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BF4FFB6-8D3E-4BCA-98CD-4C5CAE9675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dirty="0"/>
              <a:t>The vicious Vikings came to England by </a:t>
            </a:r>
            <a:r>
              <a:rPr lang="en-GB" dirty="0" smtClean="0"/>
              <a:t>boat.</a:t>
            </a:r>
            <a:endParaRPr lang="en-GB" dirty="0"/>
          </a:p>
          <a:p>
            <a:r>
              <a:rPr lang="en-GB" dirty="0"/>
              <a:t>Did you know that there boats </a:t>
            </a:r>
            <a:r>
              <a:rPr lang="en-GB" dirty="0" smtClean="0"/>
              <a:t>were </a:t>
            </a:r>
            <a:r>
              <a:rPr lang="en-GB" dirty="0"/>
              <a:t>called </a:t>
            </a:r>
            <a:r>
              <a:rPr lang="en-GB" dirty="0" err="1" smtClean="0"/>
              <a:t>longships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821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C1324F-3723-431D-BD6E-2FAF7C5F54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Here are some of the pictures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C6218B8-6191-42B3-BB32-4616A252EE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800" dirty="0">
                <a:solidFill>
                  <a:schemeClr val="accent1"/>
                </a:solidFill>
              </a:rPr>
              <a:t>Of the </a:t>
            </a:r>
            <a:r>
              <a:rPr lang="en-GB" sz="5400" dirty="0">
                <a:solidFill>
                  <a:schemeClr val="accent1"/>
                </a:solidFill>
              </a:rPr>
              <a:t>Vikings</a:t>
            </a:r>
            <a:r>
              <a:rPr lang="en-GB" sz="4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127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C155D4C-FE43-43D6-82F3-1830D6E45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61601" cy="41876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2247929-9E4F-41B4-8E6E-7078FF65F4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1601" y="-1"/>
            <a:ext cx="7330399" cy="41876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8629E46-E5E3-4E84-85FD-28035B4634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4187686"/>
            <a:ext cx="4982817" cy="13517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9D0EE7A-B0E4-4DE9-802D-9114931022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2816" y="4187686"/>
            <a:ext cx="7209184" cy="27147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E7985D6-BE45-4AE3-A466-DC34A1E97F88}"/>
              </a:ext>
            </a:extLst>
          </p:cNvPr>
          <p:cNvSpPr txBox="1"/>
          <p:nvPr/>
        </p:nvSpPr>
        <p:spPr>
          <a:xfrm>
            <a:off x="668261" y="5777948"/>
            <a:ext cx="2835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Some of these Vikings are very </a:t>
            </a:r>
            <a:r>
              <a:rPr lang="en-GB" dirty="0" smtClean="0"/>
              <a:t>vicious.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92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AB1A41E-3598-41DC-9BAF-4469DA722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684104" cy="3429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4B1D318-7F19-4E49-9DC5-09F502895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108" y="0"/>
            <a:ext cx="5783892" cy="3428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3B4CF1A-626B-4A85-9E87-7AFC79062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108" y="3428998"/>
            <a:ext cx="5783892" cy="34289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5F81F72-08A9-4B22-A39A-FD3AAF45A5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4387" y="0"/>
            <a:ext cx="2743438" cy="16643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9630690-67E9-4EDD-A3FB-F1F7A2ACAA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4387" y="1664352"/>
            <a:ext cx="2733721" cy="18167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8E48240-7796-4EC8-B882-A93BF28D88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428998"/>
            <a:ext cx="641782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09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4BEC32F-5AB1-44B2-B941-4A1B10320574}"/>
              </a:ext>
            </a:extLst>
          </p:cNvPr>
          <p:cNvSpPr txBox="1"/>
          <p:nvPr/>
        </p:nvSpPr>
        <p:spPr>
          <a:xfrm>
            <a:off x="2690191" y="2425147"/>
            <a:ext cx="6612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THANKS </a:t>
            </a:r>
            <a:r>
              <a:rPr lang="en-GB"/>
              <a:t>FOR </a:t>
            </a:r>
            <a:r>
              <a:rPr lang="en-GB" smtClean="0"/>
              <a:t>WATCHING 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AE3C78B-EFD6-4BB5-A28F-AD08EC7F9F80}"/>
              </a:ext>
            </a:extLst>
          </p:cNvPr>
          <p:cNvSpPr txBox="1"/>
          <p:nvPr/>
        </p:nvSpPr>
        <p:spPr>
          <a:xfrm>
            <a:off x="3061253" y="4420123"/>
            <a:ext cx="4025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hope you enjoyed my presentation</a:t>
            </a:r>
          </a:p>
        </p:txBody>
      </p:sp>
    </p:spTree>
    <p:extLst>
      <p:ext uri="{BB962C8B-B14F-4D97-AF65-F5344CB8AC3E}">
        <p14:creationId xmlns:p14="http://schemas.microsoft.com/office/powerpoint/2010/main" val="286963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93</TotalTime>
  <Words>205</Words>
  <Application>Microsoft Office PowerPoint</Application>
  <PresentationFormat>Widescreen</PresentationFormat>
  <Paragraphs>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The Vicious Vikings</vt:lpstr>
      <vt:lpstr>Who were the Vikings?</vt:lpstr>
      <vt:lpstr>When were the Vikings in Britain? </vt:lpstr>
      <vt:lpstr>Where did they come from?</vt:lpstr>
      <vt:lpstr>Did You know? </vt:lpstr>
      <vt:lpstr>The Vikings split up. Some went to England  from Denmark, some went to Scotland from Sweden  and some went to Wales from Norway </vt:lpstr>
      <vt:lpstr>How did they get to Britain?</vt:lpstr>
      <vt:lpstr>Here are some of the pictures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Vikings</dc:title>
  <dc:creator>Ewan Dixon</dc:creator>
  <cp:lastModifiedBy>Lucy Wood</cp:lastModifiedBy>
  <cp:revision>13</cp:revision>
  <dcterms:created xsi:type="dcterms:W3CDTF">2021-01-28T13:54:05Z</dcterms:created>
  <dcterms:modified xsi:type="dcterms:W3CDTF">2021-02-01T12:24:53Z</dcterms:modified>
</cp:coreProperties>
</file>