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969" autoAdjust="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D7FFF-18ED-4077-BC9D-2783579F06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625595"/>
          </a:xfrm>
        </p:spPr>
        <p:txBody>
          <a:bodyPr/>
          <a:lstStyle/>
          <a:p>
            <a:r>
              <a:rPr lang="en-GB" i="1" dirty="0">
                <a:latin typeface="Berlin Sans FB" panose="020E0602020502020306" pitchFamily="34" charset="0"/>
              </a:rPr>
              <a:t>SOLAR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C6C58-E6F3-4C88-B87F-0A5922CCC8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000" dirty="0"/>
              <a:t>TYLER AND ALYSSA</a:t>
            </a:r>
          </a:p>
        </p:txBody>
      </p:sp>
    </p:spTree>
    <p:extLst>
      <p:ext uri="{BB962C8B-B14F-4D97-AF65-F5344CB8AC3E}">
        <p14:creationId xmlns:p14="http://schemas.microsoft.com/office/powerpoint/2010/main" val="1475668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D5442-FBF7-48E1-81AD-F4F905F98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000" u="sng" dirty="0"/>
              <a:t>SATELLITE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44A5A-A09D-4883-854A-532EC9499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moon is Earth’s only natural satellite, together with it forms the Earth – Moon satellite system.</a:t>
            </a:r>
          </a:p>
          <a:p>
            <a:r>
              <a:rPr lang="en-GB" sz="3600" dirty="0"/>
              <a:t>It is about one quarter of Earth in diameter.             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7D16C4-9B4E-4D81-A505-19FA3CF36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28" y="4475019"/>
            <a:ext cx="3498272" cy="207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026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4D34C-93FA-4450-8937-E56D2F0EB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The moon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5F32F-A29F-446A-BA47-64794EFD0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moon is 224 degrees Fahrenheit average during the day but very cold at night -243 degrees average.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1C5F6-D306-45BB-BF5F-F86B5EC79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429000"/>
            <a:ext cx="4322618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224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11DE1-8F2B-419D-B048-47987E4B1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400" cy="1260798"/>
          </a:xfrm>
        </p:spPr>
        <p:txBody>
          <a:bodyPr>
            <a:normAutofit/>
          </a:bodyPr>
          <a:lstStyle/>
          <a:p>
            <a:r>
              <a:rPr lang="en-GB" sz="4000" u="sng" dirty="0"/>
              <a:t>The Blue Planet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B4F51D-EF38-4B7A-B827-12F2F678B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809" y="1801091"/>
            <a:ext cx="10130516" cy="419792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600" dirty="0"/>
              <a:t>Earth, the third planet from the sun after Mercury and Venus , is referred to as The Blue planet because of how it looks from space. This is because over 2/3 of the Earth’s surface is covered.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E1A5E7-B81F-4371-9C2E-8A15009A3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8873" y="193964"/>
            <a:ext cx="2701636" cy="206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267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6866D-61A0-431E-A4EE-4C20FC381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400" cy="796972"/>
          </a:xfrm>
        </p:spPr>
        <p:txBody>
          <a:bodyPr>
            <a:normAutofit/>
          </a:bodyPr>
          <a:lstStyle/>
          <a:p>
            <a:r>
              <a:rPr lang="en-GB" sz="4000" dirty="0"/>
              <a:t>FUN FACTS ABOUT THE EARTH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46F1F4-EE82-4A99-A4C2-E37996435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800" y="1736034"/>
            <a:ext cx="10469183" cy="3126911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Distance from Earth to sun – 150000000 km.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Surface temperature of earth 15 degrees c.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Age of Earth –Approximately 4.54billion years.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Diameter -  13000km                   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C0FF33-7867-410E-9F97-34EFCF1AF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691" y="3429000"/>
            <a:ext cx="563879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76997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103</TotalTime>
  <Words>133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Berlin Sans FB</vt:lpstr>
      <vt:lpstr>Century Gothic</vt:lpstr>
      <vt:lpstr>Vapor Trail</vt:lpstr>
      <vt:lpstr>SOLAR SYSTEM</vt:lpstr>
      <vt:lpstr>SATELLITE</vt:lpstr>
      <vt:lpstr>The moon </vt:lpstr>
      <vt:lpstr>The Blue Planet </vt:lpstr>
      <vt:lpstr>FUN FACTS ABOUT THE EARTH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SOLAR SYSTEM</dc:title>
  <dc:creator>Alyssa Harris</dc:creator>
  <cp:lastModifiedBy>Alyssa Harris</cp:lastModifiedBy>
  <cp:revision>15</cp:revision>
  <dcterms:created xsi:type="dcterms:W3CDTF">2022-09-26T10:06:59Z</dcterms:created>
  <dcterms:modified xsi:type="dcterms:W3CDTF">2022-09-27T14:02:55Z</dcterms:modified>
</cp:coreProperties>
</file>