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91" r:id="rId6"/>
    <p:sldId id="287" r:id="rId7"/>
    <p:sldId id="288" r:id="rId8"/>
    <p:sldId id="289" r:id="rId9"/>
    <p:sldId id="29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393"/>
    <a:srgbClr val="FF7979"/>
    <a:srgbClr val="CC0000"/>
    <a:srgbClr val="FAF0D6"/>
    <a:srgbClr val="FBDDD5"/>
    <a:srgbClr val="FBE4D5"/>
    <a:srgbClr val="FF99FF"/>
    <a:srgbClr val="FF66FF"/>
    <a:srgbClr val="FFCD2D"/>
    <a:srgbClr val="BAE1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160" y="-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017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2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426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31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190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809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31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059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17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238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755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D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AD2D9-F8E9-4DCB-ADF3-22910F81C196}" type="datetimeFigureOut">
              <a:rPr lang="en-GB" smtClean="0"/>
              <a:pPr/>
              <a:t>22/02/21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B693B-6766-413F-8F3B-926CA85253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110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3965134" y="1731120"/>
            <a:ext cx="4333662" cy="1391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4800" b="1" dirty="0" smtClean="0"/>
              <a:t>Flowers</a:t>
            </a:r>
            <a:endParaRPr lang="en-GB" sz="2400" dirty="0"/>
          </a:p>
          <a:p>
            <a:pPr marL="0" indent="0" algn="ctr">
              <a:buNone/>
            </a:pP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3634398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51526" y="628296"/>
            <a:ext cx="9053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The structures in the centre of flowers are the reproductive parts</a:t>
            </a:r>
            <a:endParaRPr lang="en-GB" sz="3200" dirty="0"/>
          </a:p>
        </p:txBody>
      </p:sp>
      <p:pic>
        <p:nvPicPr>
          <p:cNvPr id="1030" name="Picture 6" descr="Image result for tulip flower centre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649" y="1813935"/>
            <a:ext cx="3025011" cy="246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uttercup flower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096" y="1605239"/>
            <a:ext cx="3703053" cy="329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daisy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1424" y="1166905"/>
            <a:ext cx="22479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lily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74" y="2590880"/>
            <a:ext cx="2657475" cy="220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tulip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9172" y="3375620"/>
            <a:ext cx="2148715" cy="223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009848" y="4800681"/>
            <a:ext cx="54743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Remember - reproduction means making babies or offspring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24367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dog with puppi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918" y="920084"/>
            <a:ext cx="3810000" cy="252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824649" y="780384"/>
            <a:ext cx="52030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When animals have babies, a male and female will have mated first. It takes a male and a female to make animal babies.</a:t>
            </a:r>
            <a:endParaRPr lang="en-GB" sz="2400" dirty="0"/>
          </a:p>
        </p:txBody>
      </p:sp>
      <p:pic>
        <p:nvPicPr>
          <p:cNvPr id="5" name="Picture 4" descr="Image result for buttercup flower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892" y="1707750"/>
            <a:ext cx="3703053" cy="329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71642" y="4218638"/>
            <a:ext cx="4229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Most plants make babies by producing seeds. A flower usually contains both male and female parts.</a:t>
            </a:r>
            <a:endParaRPr lang="en-GB" sz="2400" dirty="0"/>
          </a:p>
        </p:txBody>
      </p:sp>
      <p:pic>
        <p:nvPicPr>
          <p:cNvPr id="7" name="Picture 8" descr="Image result for daisy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918" y="3802796"/>
            <a:ext cx="22479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4666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Image result for lily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02" y="1219260"/>
            <a:ext cx="4108297" cy="341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92700" y="729982"/>
            <a:ext cx="6388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some flowers it is very easy to spot the male and female parts because they are large. A good example is this lily.</a:t>
            </a:r>
            <a:endParaRPr lang="en-GB" sz="24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749127" y="1644739"/>
            <a:ext cx="2753273" cy="103496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502400" y="2463800"/>
            <a:ext cx="497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The female part is the sticky top (called a stigma) and the stalk holding it up (called a style)  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3854450" y="2238419"/>
            <a:ext cx="2838450" cy="187638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692900" y="4013200"/>
            <a:ext cx="4508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There are 6 male parts on this flower and each one is called a stamen. </a:t>
            </a:r>
            <a:endParaRPr lang="en-GB" sz="2000" dirty="0"/>
          </a:p>
        </p:txBody>
      </p:sp>
      <p:pic>
        <p:nvPicPr>
          <p:cNvPr id="3074" name="Picture 2" descr="Image result for stam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879" y="4451459"/>
            <a:ext cx="2566497" cy="171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Straight Connector 18"/>
          <p:cNvCxnSpPr/>
          <p:nvPr/>
        </p:nvCxnSpPr>
        <p:spPr>
          <a:xfrm>
            <a:off x="3854450" y="5524500"/>
            <a:ext cx="2838450" cy="2286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764753" y="5559371"/>
            <a:ext cx="4716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It is the job of the stamens to make pollen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43781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774" y="262859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Watch this video all about pollen: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https://</a:t>
            </a:r>
            <a:r>
              <a:rPr lang="en-US" dirty="0" err="1"/>
              <a:t>www.bbc.co.uk</a:t>
            </a:r>
            <a:r>
              <a:rPr lang="en-US" dirty="0"/>
              <a:t>/</a:t>
            </a:r>
            <a:r>
              <a:rPr lang="en-US" dirty="0" err="1"/>
              <a:t>bitesize</a:t>
            </a:r>
            <a:r>
              <a:rPr lang="en-US" dirty="0"/>
              <a:t>/topics/zgssgk7/articles/</a:t>
            </a:r>
            <a:r>
              <a:rPr lang="en-US" dirty="0" err="1"/>
              <a:t>zqbcxfr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852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5700" y="762000"/>
            <a:ext cx="609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You will need:</a:t>
            </a:r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697" y="1929130"/>
            <a:ext cx="4696460" cy="3522345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5473700" y="2293257"/>
            <a:ext cx="2291443" cy="5515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862286" y="3251200"/>
            <a:ext cx="2859314" cy="14659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rc 7"/>
          <p:cNvSpPr/>
          <p:nvPr/>
        </p:nvSpPr>
        <p:spPr>
          <a:xfrm>
            <a:off x="6110514" y="-444212"/>
            <a:ext cx="246743" cy="131263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5473700" y="4252687"/>
            <a:ext cx="2291443" cy="4644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223657" y="4949371"/>
            <a:ext cx="3396343" cy="5789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765143" y="1616606"/>
            <a:ext cx="3744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 sheet of A4 coloured card folded twice with a petal shape drawn on it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7982857" y="3146863"/>
            <a:ext cx="3991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 piece of Plasticine or sticky tack about the size of a conker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7883071" y="4125371"/>
            <a:ext cx="3526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 cotton bud with both ends cut off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7765143" y="5341257"/>
            <a:ext cx="40059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 cotton buds with one end cut off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85147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549" y="730743"/>
            <a:ext cx="2115351" cy="15865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62525" y="1062334"/>
            <a:ext cx="5543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  <a:r>
              <a:rPr lang="en-GB" dirty="0" smtClean="0"/>
              <a:t>ut </a:t>
            </a:r>
            <a:r>
              <a:rPr lang="en-GB" dirty="0" smtClean="0"/>
              <a:t>around the petal shape on the folded card. Take care to leave the corner uncut. When you open it out, it will look like this.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765" y="2496502"/>
            <a:ext cx="1927860" cy="14458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85950" y="2887858"/>
            <a:ext cx="5962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Break </a:t>
            </a:r>
            <a:r>
              <a:rPr lang="en-GB" dirty="0" smtClean="0"/>
              <a:t>off a small piece of </a:t>
            </a:r>
            <a:r>
              <a:rPr lang="en-GB" dirty="0" err="1" smtClean="0"/>
              <a:t>Plasticine</a:t>
            </a:r>
            <a:r>
              <a:rPr lang="en-GB" dirty="0" smtClean="0"/>
              <a:t> (or blue tack) </a:t>
            </a:r>
            <a:r>
              <a:rPr lang="en-GB" dirty="0" smtClean="0"/>
              <a:t>and model it into a stigma. It should have a flattish top. Press it onto the cotton bud with no ends (the style).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449" y="4356278"/>
            <a:ext cx="2184160" cy="16381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62500" y="4660900"/>
            <a:ext cx="6438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Next, you</a:t>
            </a:r>
            <a:r>
              <a:rPr lang="en-GB" dirty="0" smtClean="0"/>
              <a:t> </a:t>
            </a:r>
            <a:r>
              <a:rPr lang="en-GB" dirty="0" smtClean="0"/>
              <a:t>should roll the remaining Plasticine into a ball and stick the 6 cotton buds in to form a ring of stamens that splay out like this.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427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54" y="1856872"/>
            <a:ext cx="5972484" cy="44793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1846" y="638738"/>
            <a:ext cx="9002154" cy="954107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Now assemble your flower by putting all the parts together. Can you point to …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531100" y="2247900"/>
            <a:ext cx="3416300" cy="400110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The stigma on top of the style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366000" y="2936372"/>
            <a:ext cx="2387600" cy="381000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Is this male or female?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012296" y="2501900"/>
            <a:ext cx="3353704" cy="14351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058400" y="2936372"/>
            <a:ext cx="889000" cy="366693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Female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429500" y="4058334"/>
            <a:ext cx="3048000" cy="369332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These male parts are called …</a:t>
            </a:r>
            <a:endParaRPr lang="en-GB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4762500" y="4381500"/>
            <a:ext cx="2489200" cy="2169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429500" y="4790140"/>
            <a:ext cx="158750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The stamens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529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11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900" y="0"/>
            <a:ext cx="8953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805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9937</TotalTime>
  <Words>332</Words>
  <Application>Microsoft Macintosh PowerPoint</Application>
  <PresentationFormat>Custom</PresentationFormat>
  <Paragraphs>25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Watch this video all about pollen:  https://www.bbc.co.uk/bitesize/topics/zgssgk7/articles/zqbcxfr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Searson</dc:creator>
  <cp:lastModifiedBy>Charlotte Paul</cp:lastModifiedBy>
  <cp:revision>71</cp:revision>
  <dcterms:created xsi:type="dcterms:W3CDTF">2016-11-22T14:41:54Z</dcterms:created>
  <dcterms:modified xsi:type="dcterms:W3CDTF">2021-02-22T16:30:48Z</dcterms:modified>
</cp:coreProperties>
</file>