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AC415B-BCB8-4C8C-B875-6DBB763DC9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2CDB13F-A7F6-455F-9E1D-ACCBDC58C8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B576AFE-D759-4DD1-B6AD-3E0A4FFE2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46FFF74-57B4-4585-9321-EAA4A44D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E63BDE-ACF6-4304-A45C-75F6F65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07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728808-A88C-45C6-AF8E-6BD09F9F0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2E3B886-C4A5-4675-8998-82E38A283A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49F257F-D0FC-45CE-B14D-85C4310A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32D1026-4136-4DE1-A465-6AC0C3F11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E89A8D-8FDC-4786-B1EC-9CDC4D238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5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087F92-9DB4-400E-8455-415F502D3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C05668E-7DA3-4ABE-8B0D-68D89411D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E45280B-69D0-402D-97C8-EF6BD5BDB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DCC7876-1DCA-4480-BB2E-EED29483A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6879DD-B2A2-4178-AC84-6CF2116E6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00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8DAF69-DD81-4CBA-A546-F95BA9EAA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519C4E-1649-4343-B0B3-8A6CADA494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06C5FC9-2D05-457B-AFD9-39D6978573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8CF3286-DAD9-4490-9F14-B0F128873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A5B9D35-61F6-48A1-8FE1-2E29E81B4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1540489-6A95-4F45-B273-37127E690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46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FD383F9-AEFD-452C-8D51-BC6E6DB7A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0E4A3B6-D670-4D50-B7D3-91F6E0571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D3B0D18-44C5-478C-B0FD-C130FE6DCA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1CB6838-6FC3-44A1-8842-F83C571746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1D5C34B-2F75-4542-947E-44B2660C50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208410B-1BF5-4FE9-8F08-C9F79AE93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1051089-56D3-4AB7-920E-277253121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EE9F878-072D-4B54-9575-13F962BB7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002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A9FBF4-C192-41E7-988D-30950B0B0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8C0E296-B04B-4259-8FEA-8B67F3D7E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DAD17B3-7270-41C8-B106-3204925BF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EE840A2-13E3-4855-8549-9C8A0FB28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818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60A7EB5C-72B5-4611-A215-8C4B9A322F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EA44858-DC36-452F-8669-53C0C0C51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75CE324-6A1B-40F9-9ED9-055E3B66D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60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212D94-B643-4F54-8684-B3DC6B2B9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A9B22B7-55DC-430E-96C6-2D9A99F3E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C896E73-BFCC-4AFE-852D-3AC104366B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C2FBC03-3BC8-4771-A1BF-F2B34A86F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948FDFA-AD5B-4214-8B20-8E7D5C454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4C87075-90BA-4FA2-95A9-D5C7034E2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49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D6268AD-45C1-476C-947B-6D73E7045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D1DD21D-069D-4BB6-A737-46D4F55EAA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2ADF670-06BA-4A51-B822-6559A115A8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5C4DF2A-5157-4B9A-8AFB-080F12E79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97BD798-0D20-431B-97ED-36B2831A1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7F443F-CA78-4AFF-AAE8-014527365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80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9B47E8-215A-4F2D-9456-007C6B8E4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2176107-8369-4534-B4A7-E5DF4214C0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8768C87-1A72-49DF-BE74-9526C975F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E9240FC-635C-4747-A45C-8DB3A7B3D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2980BD-1320-4A8D-B139-5710BDBB1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85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EED9494-6EDF-4D5D-A5C6-0562F55903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34B019A-FD86-40F1-955C-2D4F3A1B1F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BD74985-FE0D-4A41-8B71-E7FD927D2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D1A9307-96AE-4646-BC37-5717A9B61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0F709B-88A0-48FD-8F62-DBCB702B5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128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8656B3D-C778-4EE1-9DD6-B17A152F3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B1B7323-978B-4620-9EB7-0B84DCFD96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1FC38-8B54-4969-ADA3-F37A0011F1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2D75C-BA87-4A2E-85FD-7F449E084A8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3E165E-9536-4469-860B-65342E79D8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960DC0-E7B7-48A0-9A2C-E6875F8C3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8C487-0F75-4E51-A65C-49A6877BEF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196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3962611-DFD5-4092-AAFD-559E3DFCE2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270F1FA-0425-408F-9861-80BF5AFB2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5C370F-3402-4065-B81A-68BDC8C6D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FFFF"/>
                </a:solidFill>
              </a:rPr>
              <a:t>O’s </a:t>
            </a:r>
            <a:r>
              <a:rPr lang="en-GB" b="1" dirty="0">
                <a:solidFill>
                  <a:srgbClr val="FFFFFF"/>
                </a:solidFill>
              </a:rPr>
              <a:t>Lockdown Pentathlon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9101AD9-AAB6-44BB-AF66-206EE7613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19.5.20</a:t>
            </a:r>
          </a:p>
        </p:txBody>
      </p:sp>
    </p:spTree>
    <p:extLst>
      <p:ext uri="{BB962C8B-B14F-4D97-AF65-F5344CB8AC3E}">
        <p14:creationId xmlns:p14="http://schemas.microsoft.com/office/powerpoint/2010/main" val="309407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991AD47-9C99-472F-BDAA-21B183F33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5">
            <a:extLst>
              <a:ext uri="{FF2B5EF4-FFF2-40B4-BE49-F238E27FC236}">
                <a16:creationId xmlns:a16="http://schemas.microsoft.com/office/drawing/2014/main" xmlns="" id="{9E706731-3860-4E73-9335-A870F6741F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 11">
            <a:extLst>
              <a:ext uri="{FF2B5EF4-FFF2-40B4-BE49-F238E27FC236}">
                <a16:creationId xmlns:a16="http://schemas.microsoft.com/office/drawing/2014/main" xmlns="" id="{CD2ED21F-DC95-4AD1-8327-D561F5FCA3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1D66F9-106B-410F-8EF7-B30DF5AFB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11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The 10m Bouncy Hop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891349B-3B8A-4FDA-A403-E79862C499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2021249"/>
            <a:ext cx="5707565" cy="4155713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sz="1700" b="1" u="sng"/>
              <a:t>Rules</a:t>
            </a:r>
          </a:p>
          <a:p>
            <a:r>
              <a:rPr lang="en-US" sz="1700"/>
              <a:t>You will need a tape measure, markers and a bounce hopper.</a:t>
            </a:r>
          </a:p>
          <a:p>
            <a:r>
              <a:rPr lang="en-US" sz="1700"/>
              <a:t>A 10 m area should be marked out on a flat area of grass.</a:t>
            </a:r>
          </a:p>
          <a:p>
            <a:r>
              <a:rPr lang="en-US" sz="1700"/>
              <a:t>Competitors should line up on the start line, sat on their bounce hoppers and wait for the start command. </a:t>
            </a:r>
          </a:p>
          <a:p>
            <a:r>
              <a:rPr lang="en-US" sz="1700"/>
              <a:t>When the command is given the competitors should remain seated and bounce in a straight line to the finish. </a:t>
            </a:r>
          </a:p>
          <a:p>
            <a:r>
              <a:rPr lang="en-US" sz="1700"/>
              <a:t>The competitors should be timed from the start to the finish.</a:t>
            </a:r>
          </a:p>
          <a:p>
            <a:r>
              <a:rPr lang="en-US" sz="1700"/>
              <a:t>The fastest to finish wins and their time is recorded. </a:t>
            </a:r>
          </a:p>
        </p:txBody>
      </p:sp>
      <p:pic>
        <p:nvPicPr>
          <p:cNvPr id="10" name="Picture 9" descr="A picture containing green, boy, outdoor, grass&#10;&#10;Description automatically generated">
            <a:extLst>
              <a:ext uri="{FF2B5EF4-FFF2-40B4-BE49-F238E27FC236}">
                <a16:creationId xmlns:a16="http://schemas.microsoft.com/office/drawing/2014/main" xmlns="" id="{781F9D96-DF51-4DA4-A5A6-041618A830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36987" y="2749709"/>
            <a:ext cx="1811443" cy="1358582"/>
          </a:xfrm>
          <a:prstGeom prst="rect">
            <a:avLst/>
          </a:prstGeom>
        </p:spPr>
      </p:pic>
      <p:pic>
        <p:nvPicPr>
          <p:cNvPr id="12" name="Picture 11" descr="A picture containing person, grass, girl, young&#10;&#10;Description automatically generated">
            <a:extLst>
              <a:ext uri="{FF2B5EF4-FFF2-40B4-BE49-F238E27FC236}">
                <a16:creationId xmlns:a16="http://schemas.microsoft.com/office/drawing/2014/main" xmlns="" id="{1A8E91D3-0DFE-4D43-8CF2-A64C15E2C9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042618" y="4782480"/>
            <a:ext cx="1811442" cy="1358581"/>
          </a:xfrm>
          <a:prstGeom prst="rect">
            <a:avLst/>
          </a:prstGeom>
        </p:spPr>
      </p:pic>
      <p:pic>
        <p:nvPicPr>
          <p:cNvPr id="6" name="Content Placeholder 5" descr="A picture containing outdoor, grass, riding, man&#10;&#10;Description automatically generated">
            <a:extLst>
              <a:ext uri="{FF2B5EF4-FFF2-40B4-BE49-F238E27FC236}">
                <a16:creationId xmlns:a16="http://schemas.microsoft.com/office/drawing/2014/main" xmlns="" id="{EC7EDDA1-59D8-47CA-A7D7-97F042CCEB1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7371" y="729532"/>
            <a:ext cx="1797050" cy="134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092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C991AD47-9C99-472F-BDAA-21B183F33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5">
            <a:extLst>
              <a:ext uri="{FF2B5EF4-FFF2-40B4-BE49-F238E27FC236}">
                <a16:creationId xmlns:a16="http://schemas.microsoft.com/office/drawing/2014/main" xmlns="" id="{9E706731-3860-4E73-9335-A870F6741F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 11">
            <a:extLst>
              <a:ext uri="{FF2B5EF4-FFF2-40B4-BE49-F238E27FC236}">
                <a16:creationId xmlns:a16="http://schemas.microsoft.com/office/drawing/2014/main" xmlns="" id="{CD2ED21F-DC95-4AD1-8327-D561F5FCA3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AA1E77-1ACF-4FE3-B035-010F8376D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11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Tyre throw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A66F9B4-3A09-4584-8855-8AF927E59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2021249"/>
            <a:ext cx="5707565" cy="41557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You will need a tyre, a tape measure and some markers.</a:t>
            </a:r>
          </a:p>
          <a:p>
            <a:r>
              <a:rPr lang="en-US" sz="2000"/>
              <a:t>Place the markers at the start and measure out 10 meters.</a:t>
            </a:r>
          </a:p>
          <a:p>
            <a:r>
              <a:rPr lang="en-US" sz="2000"/>
              <a:t>The competitor must stand at the start position and the tyre must be held in both hands and swung between the legs to create momentum.</a:t>
            </a:r>
          </a:p>
          <a:p>
            <a:r>
              <a:rPr lang="en-US" sz="2000"/>
              <a:t>The tyre should be thrown forward.</a:t>
            </a:r>
          </a:p>
          <a:p>
            <a:r>
              <a:rPr lang="en-US" sz="2000"/>
              <a:t>The landing point should be measured from the start point. </a:t>
            </a:r>
          </a:p>
          <a:p>
            <a:r>
              <a:rPr lang="en-US" sz="2000"/>
              <a:t>The distance thrown is the result.</a:t>
            </a:r>
          </a:p>
        </p:txBody>
      </p:sp>
      <p:pic>
        <p:nvPicPr>
          <p:cNvPr id="8" name="Picture 7" descr="A picture containing grass, outdoor, riding, green&#10;&#10;Description automatically generated">
            <a:extLst>
              <a:ext uri="{FF2B5EF4-FFF2-40B4-BE49-F238E27FC236}">
                <a16:creationId xmlns:a16="http://schemas.microsoft.com/office/drawing/2014/main" xmlns="" id="{9E671207-4182-4AEE-A593-AC0C2C9CCD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74847" y="2749711"/>
            <a:ext cx="1811443" cy="1358582"/>
          </a:xfrm>
          <a:prstGeom prst="rect">
            <a:avLst/>
          </a:prstGeom>
        </p:spPr>
      </p:pic>
      <p:pic>
        <p:nvPicPr>
          <p:cNvPr id="6" name="Content Placeholder 5" descr="A picture containing outdoor, person, grass, man&#10;&#10;Description automatically generated">
            <a:extLst>
              <a:ext uri="{FF2B5EF4-FFF2-40B4-BE49-F238E27FC236}">
                <a16:creationId xmlns:a16="http://schemas.microsoft.com/office/drawing/2014/main" xmlns="" id="{3E6508E8-56EA-494C-9F6A-DE853168972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38724" y="785655"/>
            <a:ext cx="1811442" cy="1358581"/>
          </a:xfrm>
          <a:prstGeom prst="rect">
            <a:avLst/>
          </a:prstGeom>
        </p:spPr>
      </p:pic>
      <p:pic>
        <p:nvPicPr>
          <p:cNvPr id="10" name="Picture 9" descr="A picture containing grass, outdoor, man, person&#10;&#10;Description automatically generated">
            <a:extLst>
              <a:ext uri="{FF2B5EF4-FFF2-40B4-BE49-F238E27FC236}">
                <a16:creationId xmlns:a16="http://schemas.microsoft.com/office/drawing/2014/main" xmlns="" id="{5326E487-4794-4944-80B1-FB729CBEF9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993904" y="4711965"/>
            <a:ext cx="1797050" cy="134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7576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xmlns="" id="{A4096450-9D94-4364-8501-FAE1BB81DFE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35" b="1"/>
          <a:stretch/>
        </p:blipFill>
        <p:spPr>
          <a:xfrm rot="5400000">
            <a:off x="5359695" y="25696"/>
            <a:ext cx="6858000" cy="6806609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33CBE267-1877-479F-82F0-E4BAA5BCE7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37577" cy="6858478"/>
          </a:xfrm>
          <a:custGeom>
            <a:avLst/>
            <a:gdLst>
              <a:gd name="connsiteX0" fmla="*/ 0 w 9737577"/>
              <a:gd name="connsiteY0" fmla="*/ 0 h 6858478"/>
              <a:gd name="connsiteX1" fmla="*/ 268876 w 9737577"/>
              <a:gd name="connsiteY1" fmla="*/ 0 h 6858478"/>
              <a:gd name="connsiteX2" fmla="*/ 1554480 w 9737577"/>
              <a:gd name="connsiteY2" fmla="*/ 0 h 6858478"/>
              <a:gd name="connsiteX3" fmla="*/ 5489397 w 9737577"/>
              <a:gd name="connsiteY3" fmla="*/ 0 h 6858478"/>
              <a:gd name="connsiteX4" fmla="*/ 6555625 w 9737577"/>
              <a:gd name="connsiteY4" fmla="*/ 0 h 6858478"/>
              <a:gd name="connsiteX5" fmla="*/ 6561202 w 9737577"/>
              <a:gd name="connsiteY5" fmla="*/ 0 h 6858478"/>
              <a:gd name="connsiteX6" fmla="*/ 9737577 w 9737577"/>
              <a:gd name="connsiteY6" fmla="*/ 6858478 h 6858478"/>
              <a:gd name="connsiteX7" fmla="*/ 2313022 w 9737577"/>
              <a:gd name="connsiteY7" fmla="*/ 6858478 h 6858478"/>
              <a:gd name="connsiteX8" fmla="*/ 2313282 w 9737577"/>
              <a:gd name="connsiteY8" fmla="*/ 6857916 h 6858478"/>
              <a:gd name="connsiteX9" fmla="*/ 1554480 w 9737577"/>
              <a:gd name="connsiteY9" fmla="*/ 6857916 h 6858478"/>
              <a:gd name="connsiteX10" fmla="*/ 1554480 w 9737577"/>
              <a:gd name="connsiteY10" fmla="*/ 6858000 h 6858478"/>
              <a:gd name="connsiteX11" fmla="*/ 0 w 9737577"/>
              <a:gd name="connsiteY11" fmla="*/ 685800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7577" h="6858478">
                <a:moveTo>
                  <a:pt x="0" y="0"/>
                </a:moveTo>
                <a:lnTo>
                  <a:pt x="268876" y="0"/>
                </a:lnTo>
                <a:lnTo>
                  <a:pt x="1554480" y="0"/>
                </a:lnTo>
                <a:lnTo>
                  <a:pt x="5489397" y="0"/>
                </a:lnTo>
                <a:lnTo>
                  <a:pt x="6555625" y="0"/>
                </a:lnTo>
                <a:lnTo>
                  <a:pt x="6561202" y="0"/>
                </a:lnTo>
                <a:lnTo>
                  <a:pt x="9737577" y="6858478"/>
                </a:lnTo>
                <a:lnTo>
                  <a:pt x="2313022" y="6858478"/>
                </a:lnTo>
                <a:lnTo>
                  <a:pt x="2313282" y="6857916"/>
                </a:lnTo>
                <a:lnTo>
                  <a:pt x="1554480" y="6857916"/>
                </a:lnTo>
                <a:lnTo>
                  <a:pt x="155448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xmlns="" id="{F2EA12E3-1C9E-43D7-ABCC-C16A6ED4B0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308951" cy="6858478"/>
          </a:xfrm>
          <a:custGeom>
            <a:avLst/>
            <a:gdLst>
              <a:gd name="connsiteX0" fmla="*/ 0 w 9308951"/>
              <a:gd name="connsiteY0" fmla="*/ 0 h 6858478"/>
              <a:gd name="connsiteX1" fmla="*/ 838200 w 9308951"/>
              <a:gd name="connsiteY1" fmla="*/ 0 h 6858478"/>
              <a:gd name="connsiteX2" fmla="*/ 838200 w 9308951"/>
              <a:gd name="connsiteY2" fmla="*/ 479 h 6858478"/>
              <a:gd name="connsiteX3" fmla="*/ 1230899 w 9308951"/>
              <a:gd name="connsiteY3" fmla="*/ 479 h 6858478"/>
              <a:gd name="connsiteX4" fmla="*/ 1230899 w 9308951"/>
              <a:gd name="connsiteY4" fmla="*/ 0 h 6858478"/>
              <a:gd name="connsiteX5" fmla="*/ 5060771 w 9308951"/>
              <a:gd name="connsiteY5" fmla="*/ 0 h 6858478"/>
              <a:gd name="connsiteX6" fmla="*/ 6126999 w 9308951"/>
              <a:gd name="connsiteY6" fmla="*/ 0 h 6858478"/>
              <a:gd name="connsiteX7" fmla="*/ 6132576 w 9308951"/>
              <a:gd name="connsiteY7" fmla="*/ 0 h 6858478"/>
              <a:gd name="connsiteX8" fmla="*/ 9308951 w 9308951"/>
              <a:gd name="connsiteY8" fmla="*/ 6858478 h 6858478"/>
              <a:gd name="connsiteX9" fmla="*/ 1884396 w 9308951"/>
              <a:gd name="connsiteY9" fmla="*/ 6858478 h 6858478"/>
              <a:gd name="connsiteX10" fmla="*/ 1884656 w 9308951"/>
              <a:gd name="connsiteY10" fmla="*/ 6857916 h 6858478"/>
              <a:gd name="connsiteX11" fmla="*/ 1230899 w 9308951"/>
              <a:gd name="connsiteY11" fmla="*/ 6857916 h 6858478"/>
              <a:gd name="connsiteX12" fmla="*/ 1230899 w 9308951"/>
              <a:gd name="connsiteY12" fmla="*/ 6858478 h 6858478"/>
              <a:gd name="connsiteX13" fmla="*/ 651890 w 9308951"/>
              <a:gd name="connsiteY13" fmla="*/ 6858478 h 6858478"/>
              <a:gd name="connsiteX14" fmla="*/ 651890 w 9308951"/>
              <a:gd name="connsiteY14" fmla="*/ 6858000 h 6858478"/>
              <a:gd name="connsiteX15" fmla="*/ 0 w 9308951"/>
              <a:gd name="connsiteY15" fmla="*/ 685800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308951" h="6858478">
                <a:moveTo>
                  <a:pt x="0" y="0"/>
                </a:moveTo>
                <a:lnTo>
                  <a:pt x="838200" y="0"/>
                </a:lnTo>
                <a:lnTo>
                  <a:pt x="838200" y="479"/>
                </a:lnTo>
                <a:lnTo>
                  <a:pt x="1230899" y="479"/>
                </a:lnTo>
                <a:lnTo>
                  <a:pt x="1230899" y="0"/>
                </a:lnTo>
                <a:lnTo>
                  <a:pt x="5060771" y="0"/>
                </a:lnTo>
                <a:lnTo>
                  <a:pt x="6126999" y="0"/>
                </a:lnTo>
                <a:lnTo>
                  <a:pt x="6132576" y="0"/>
                </a:lnTo>
                <a:lnTo>
                  <a:pt x="9308951" y="6858478"/>
                </a:lnTo>
                <a:lnTo>
                  <a:pt x="1884396" y="6858478"/>
                </a:lnTo>
                <a:lnTo>
                  <a:pt x="1884656" y="6857916"/>
                </a:lnTo>
                <a:lnTo>
                  <a:pt x="1230899" y="6857916"/>
                </a:lnTo>
                <a:lnTo>
                  <a:pt x="1230899" y="6858478"/>
                </a:lnTo>
                <a:lnTo>
                  <a:pt x="651890" y="6858478"/>
                </a:lnTo>
                <a:lnTo>
                  <a:pt x="65189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BE95B6-7654-4580-9889-01B871A5D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65125"/>
            <a:ext cx="539823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Running jump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BFC3D9B-3642-450A-BDC2-1F2F7C3AE7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4672" y="2022601"/>
            <a:ext cx="6032856" cy="415436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You will need a tape measure and some markers.</a:t>
            </a:r>
          </a:p>
          <a:p>
            <a:r>
              <a:rPr lang="en-US" sz="2000"/>
              <a:t>Measure out a 10 meter distance with a tape measure and place a marker at the beginning.</a:t>
            </a:r>
          </a:p>
          <a:p>
            <a:r>
              <a:rPr lang="en-US" sz="2000"/>
              <a:t>The competitor should run up to the marker and make a jump as far a they can.</a:t>
            </a:r>
          </a:p>
          <a:p>
            <a:r>
              <a:rPr lang="en-US" sz="2000"/>
              <a:t>The measurement is taken at the landing point nearest to the start.</a:t>
            </a:r>
          </a:p>
          <a:p>
            <a:r>
              <a:rPr lang="en-US" sz="2000"/>
              <a:t>The length of the jump is the recorded result.</a:t>
            </a:r>
          </a:p>
        </p:txBody>
      </p:sp>
    </p:spTree>
    <p:extLst>
      <p:ext uri="{BB962C8B-B14F-4D97-AF65-F5344CB8AC3E}">
        <p14:creationId xmlns:p14="http://schemas.microsoft.com/office/powerpoint/2010/main" val="2159472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hand holding a yellow frisbee&#10;&#10;Description automatically generated">
            <a:extLst>
              <a:ext uri="{FF2B5EF4-FFF2-40B4-BE49-F238E27FC236}">
                <a16:creationId xmlns:a16="http://schemas.microsoft.com/office/drawing/2014/main" xmlns="" id="{09CECE79-D11F-498D-8212-4F82A60EF50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19"/>
          <a:stretch/>
        </p:blipFill>
        <p:spPr>
          <a:xfrm rot="5400000">
            <a:off x="-340963" y="340963"/>
            <a:ext cx="6858000" cy="6176074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33CBE267-1877-479F-82F0-E4BAA5BCE7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2454423" y="0"/>
            <a:ext cx="9737577" cy="6858478"/>
          </a:xfrm>
          <a:custGeom>
            <a:avLst/>
            <a:gdLst>
              <a:gd name="connsiteX0" fmla="*/ 0 w 9737577"/>
              <a:gd name="connsiteY0" fmla="*/ 0 h 6858478"/>
              <a:gd name="connsiteX1" fmla="*/ 268876 w 9737577"/>
              <a:gd name="connsiteY1" fmla="*/ 0 h 6858478"/>
              <a:gd name="connsiteX2" fmla="*/ 1554480 w 9737577"/>
              <a:gd name="connsiteY2" fmla="*/ 0 h 6858478"/>
              <a:gd name="connsiteX3" fmla="*/ 5489397 w 9737577"/>
              <a:gd name="connsiteY3" fmla="*/ 0 h 6858478"/>
              <a:gd name="connsiteX4" fmla="*/ 6555625 w 9737577"/>
              <a:gd name="connsiteY4" fmla="*/ 0 h 6858478"/>
              <a:gd name="connsiteX5" fmla="*/ 6561202 w 9737577"/>
              <a:gd name="connsiteY5" fmla="*/ 0 h 6858478"/>
              <a:gd name="connsiteX6" fmla="*/ 9737577 w 9737577"/>
              <a:gd name="connsiteY6" fmla="*/ 6858478 h 6858478"/>
              <a:gd name="connsiteX7" fmla="*/ 2313022 w 9737577"/>
              <a:gd name="connsiteY7" fmla="*/ 6858478 h 6858478"/>
              <a:gd name="connsiteX8" fmla="*/ 2313282 w 9737577"/>
              <a:gd name="connsiteY8" fmla="*/ 6857916 h 6858478"/>
              <a:gd name="connsiteX9" fmla="*/ 1554480 w 9737577"/>
              <a:gd name="connsiteY9" fmla="*/ 6857916 h 6858478"/>
              <a:gd name="connsiteX10" fmla="*/ 1554480 w 9737577"/>
              <a:gd name="connsiteY10" fmla="*/ 6858000 h 6858478"/>
              <a:gd name="connsiteX11" fmla="*/ 0 w 9737577"/>
              <a:gd name="connsiteY11" fmla="*/ 685800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737577" h="6858478">
                <a:moveTo>
                  <a:pt x="0" y="0"/>
                </a:moveTo>
                <a:lnTo>
                  <a:pt x="268876" y="0"/>
                </a:lnTo>
                <a:lnTo>
                  <a:pt x="1554480" y="0"/>
                </a:lnTo>
                <a:lnTo>
                  <a:pt x="5489397" y="0"/>
                </a:lnTo>
                <a:lnTo>
                  <a:pt x="6555625" y="0"/>
                </a:lnTo>
                <a:lnTo>
                  <a:pt x="6561202" y="0"/>
                </a:lnTo>
                <a:lnTo>
                  <a:pt x="9737577" y="6858478"/>
                </a:lnTo>
                <a:lnTo>
                  <a:pt x="2313022" y="6858478"/>
                </a:lnTo>
                <a:lnTo>
                  <a:pt x="2313282" y="6857916"/>
                </a:lnTo>
                <a:lnTo>
                  <a:pt x="1554480" y="6857916"/>
                </a:lnTo>
                <a:lnTo>
                  <a:pt x="155448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xmlns="" id="{F2EA12E3-1C9E-43D7-ABCC-C16A6ED4B0A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 flipV="1">
            <a:off x="2883049" y="0"/>
            <a:ext cx="9308951" cy="6858478"/>
          </a:xfrm>
          <a:custGeom>
            <a:avLst/>
            <a:gdLst>
              <a:gd name="connsiteX0" fmla="*/ 0 w 9308951"/>
              <a:gd name="connsiteY0" fmla="*/ 0 h 6858478"/>
              <a:gd name="connsiteX1" fmla="*/ 838200 w 9308951"/>
              <a:gd name="connsiteY1" fmla="*/ 0 h 6858478"/>
              <a:gd name="connsiteX2" fmla="*/ 838200 w 9308951"/>
              <a:gd name="connsiteY2" fmla="*/ 479 h 6858478"/>
              <a:gd name="connsiteX3" fmla="*/ 1230899 w 9308951"/>
              <a:gd name="connsiteY3" fmla="*/ 479 h 6858478"/>
              <a:gd name="connsiteX4" fmla="*/ 1230899 w 9308951"/>
              <a:gd name="connsiteY4" fmla="*/ 0 h 6858478"/>
              <a:gd name="connsiteX5" fmla="*/ 5060771 w 9308951"/>
              <a:gd name="connsiteY5" fmla="*/ 0 h 6858478"/>
              <a:gd name="connsiteX6" fmla="*/ 6126999 w 9308951"/>
              <a:gd name="connsiteY6" fmla="*/ 0 h 6858478"/>
              <a:gd name="connsiteX7" fmla="*/ 6132576 w 9308951"/>
              <a:gd name="connsiteY7" fmla="*/ 0 h 6858478"/>
              <a:gd name="connsiteX8" fmla="*/ 9308951 w 9308951"/>
              <a:gd name="connsiteY8" fmla="*/ 6858478 h 6858478"/>
              <a:gd name="connsiteX9" fmla="*/ 1884396 w 9308951"/>
              <a:gd name="connsiteY9" fmla="*/ 6858478 h 6858478"/>
              <a:gd name="connsiteX10" fmla="*/ 1884656 w 9308951"/>
              <a:gd name="connsiteY10" fmla="*/ 6857916 h 6858478"/>
              <a:gd name="connsiteX11" fmla="*/ 1230899 w 9308951"/>
              <a:gd name="connsiteY11" fmla="*/ 6857916 h 6858478"/>
              <a:gd name="connsiteX12" fmla="*/ 1230899 w 9308951"/>
              <a:gd name="connsiteY12" fmla="*/ 6858478 h 6858478"/>
              <a:gd name="connsiteX13" fmla="*/ 651890 w 9308951"/>
              <a:gd name="connsiteY13" fmla="*/ 6858478 h 6858478"/>
              <a:gd name="connsiteX14" fmla="*/ 651890 w 9308951"/>
              <a:gd name="connsiteY14" fmla="*/ 6858000 h 6858478"/>
              <a:gd name="connsiteX15" fmla="*/ 0 w 9308951"/>
              <a:gd name="connsiteY15" fmla="*/ 685800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308951" h="6858478">
                <a:moveTo>
                  <a:pt x="0" y="0"/>
                </a:moveTo>
                <a:lnTo>
                  <a:pt x="838200" y="0"/>
                </a:lnTo>
                <a:lnTo>
                  <a:pt x="838200" y="479"/>
                </a:lnTo>
                <a:lnTo>
                  <a:pt x="1230899" y="479"/>
                </a:lnTo>
                <a:lnTo>
                  <a:pt x="1230899" y="0"/>
                </a:lnTo>
                <a:lnTo>
                  <a:pt x="5060771" y="0"/>
                </a:lnTo>
                <a:lnTo>
                  <a:pt x="6126999" y="0"/>
                </a:lnTo>
                <a:lnTo>
                  <a:pt x="6132576" y="0"/>
                </a:lnTo>
                <a:lnTo>
                  <a:pt x="9308951" y="6858478"/>
                </a:lnTo>
                <a:lnTo>
                  <a:pt x="1884396" y="6858478"/>
                </a:lnTo>
                <a:lnTo>
                  <a:pt x="1884656" y="6857916"/>
                </a:lnTo>
                <a:lnTo>
                  <a:pt x="1230899" y="6857916"/>
                </a:lnTo>
                <a:lnTo>
                  <a:pt x="1230899" y="6858478"/>
                </a:lnTo>
                <a:lnTo>
                  <a:pt x="651890" y="6858478"/>
                </a:lnTo>
                <a:lnTo>
                  <a:pt x="65189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97BA9D-F344-4ADD-9B2F-152759202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0943" y="365125"/>
            <a:ext cx="544285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Tennis ball bounces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95D36D3-E89A-4C94-B166-A587A6FF9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10943" y="2022601"/>
            <a:ext cx="5442856" cy="415436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You will need a tennis racket and tennis ball.</a:t>
            </a:r>
          </a:p>
          <a:p>
            <a:r>
              <a:rPr lang="en-US" sz="2000"/>
              <a:t>The competitor must start with the ball at rest on the racket.</a:t>
            </a:r>
          </a:p>
          <a:p>
            <a:r>
              <a:rPr lang="en-US" sz="2000"/>
              <a:t>The judge starts the timer and the competitor starts to bounce the ball on the racket.</a:t>
            </a:r>
          </a:p>
          <a:p>
            <a:r>
              <a:rPr lang="en-US" sz="2000"/>
              <a:t>The competitor will be timed until the bounce is missed and the ball touches the floor.</a:t>
            </a:r>
          </a:p>
          <a:p>
            <a:r>
              <a:rPr lang="en-US" sz="2000"/>
              <a:t>The length of time the competitor can continuously bounces for is the recorded result.</a:t>
            </a:r>
          </a:p>
        </p:txBody>
      </p:sp>
    </p:spTree>
    <p:extLst>
      <p:ext uri="{BB962C8B-B14F-4D97-AF65-F5344CB8AC3E}">
        <p14:creationId xmlns:p14="http://schemas.microsoft.com/office/powerpoint/2010/main" val="1475701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C991AD47-9C99-472F-BDAA-21B183F339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 15">
            <a:extLst>
              <a:ext uri="{FF2B5EF4-FFF2-40B4-BE49-F238E27FC236}">
                <a16:creationId xmlns:a16="http://schemas.microsoft.com/office/drawing/2014/main" xmlns="" id="{9E706731-3860-4E73-9335-A870F6741F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 11">
            <a:extLst>
              <a:ext uri="{FF2B5EF4-FFF2-40B4-BE49-F238E27FC236}">
                <a16:creationId xmlns:a16="http://schemas.microsoft.com/office/drawing/2014/main" xmlns="" id="{CD2ED21F-DC95-4AD1-8327-D561F5FCA3A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29C6F5-6538-45F1-ACE0-0A9E5EA7D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11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The sitting bounce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34B167F-B07B-474C-BFB4-0804F08320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2021249"/>
            <a:ext cx="5707565" cy="41557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You will need a trampoline</a:t>
            </a:r>
          </a:p>
          <a:p>
            <a:r>
              <a:rPr lang="en-US" sz="2000"/>
              <a:t>The bouncer needs to take the starting position stood on the trampoline.</a:t>
            </a:r>
          </a:p>
          <a:p>
            <a:r>
              <a:rPr lang="en-US" sz="2000"/>
              <a:t>The judge starts the timer and the bouncer commences bouncing into a sitting position and back to an upright.</a:t>
            </a:r>
          </a:p>
          <a:p>
            <a:r>
              <a:rPr lang="en-US" sz="2000"/>
              <a:t>The bouncer is timed for 30 seconds and their result is how many bounces are completed within this time.</a:t>
            </a:r>
          </a:p>
        </p:txBody>
      </p:sp>
      <p:pic>
        <p:nvPicPr>
          <p:cNvPr id="10" name="Picture 9" descr="A picture containing person, man, board, young&#10;&#10;Description automatically generated">
            <a:extLst>
              <a:ext uri="{FF2B5EF4-FFF2-40B4-BE49-F238E27FC236}">
                <a16:creationId xmlns:a16="http://schemas.microsoft.com/office/drawing/2014/main" xmlns="" id="{AC903BE1-A1E6-43AB-AD53-A994DBBDE6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12814" y="2615248"/>
            <a:ext cx="1811443" cy="1358582"/>
          </a:xfrm>
          <a:prstGeom prst="rect">
            <a:avLst/>
          </a:prstGeom>
        </p:spPr>
      </p:pic>
      <p:pic>
        <p:nvPicPr>
          <p:cNvPr id="14" name="Picture 13" descr="A picture containing bus, woman, man, young&#10;&#10;Description automatically generated">
            <a:extLst>
              <a:ext uri="{FF2B5EF4-FFF2-40B4-BE49-F238E27FC236}">
                <a16:creationId xmlns:a16="http://schemas.microsoft.com/office/drawing/2014/main" xmlns="" id="{BFA60A74-5BA0-43F4-BCD1-6466140D9D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58008" y="4591951"/>
            <a:ext cx="1811442" cy="1358581"/>
          </a:xfrm>
          <a:prstGeom prst="rect">
            <a:avLst/>
          </a:prstGeom>
        </p:spPr>
      </p:pic>
      <p:pic>
        <p:nvPicPr>
          <p:cNvPr id="12" name="Picture 11" descr="A person standing in front of a window&#10;&#10;Description automatically generated">
            <a:extLst>
              <a:ext uri="{FF2B5EF4-FFF2-40B4-BE49-F238E27FC236}">
                <a16:creationId xmlns:a16="http://schemas.microsoft.com/office/drawing/2014/main" xmlns="" id="{295978F9-3AC7-4EA4-A939-6CB0BD9E07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38121" y="662174"/>
            <a:ext cx="1797050" cy="134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4875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xmlns="" id="{D4771268-CB57-404A-9271-370EB28F60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65F99B-A6E3-4E6F-9AF6-22A997BF1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Games </a:t>
            </a:r>
            <a:r>
              <a:rPr lang="en-US" sz="2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results </a:t>
            </a:r>
            <a:r>
              <a:rPr lang="en-US" sz="2800" b="1" kern="120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for </a:t>
            </a:r>
            <a:r>
              <a:rPr lang="en-US" sz="3600" b="1" kern="120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</a:t>
            </a:r>
            <a:endParaRPr lang="en-US" sz="36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4E12332E-80D7-42D8-A191-AC0746FF7C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9544527"/>
              </p:ext>
            </p:extLst>
          </p:nvPr>
        </p:nvGraphicFramePr>
        <p:xfrm>
          <a:off x="4575048" y="1479046"/>
          <a:ext cx="7092696" cy="389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4254">
                  <a:extLst>
                    <a:ext uri="{9D8B030D-6E8A-4147-A177-3AD203B41FA5}">
                      <a16:colId xmlns:a16="http://schemas.microsoft.com/office/drawing/2014/main" xmlns="" val="1951298776"/>
                    </a:ext>
                  </a:extLst>
                </a:gridCol>
                <a:gridCol w="4088442">
                  <a:extLst>
                    <a:ext uri="{9D8B030D-6E8A-4147-A177-3AD203B41FA5}">
                      <a16:colId xmlns:a16="http://schemas.microsoft.com/office/drawing/2014/main" xmlns="" val="3398979823"/>
                    </a:ext>
                  </a:extLst>
                </a:gridCol>
              </a:tblGrid>
              <a:tr h="529617">
                <a:tc>
                  <a:txBody>
                    <a:bodyPr/>
                    <a:lstStyle/>
                    <a:p>
                      <a:r>
                        <a:rPr lang="en-GB" sz="2400"/>
                        <a:t>Event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Performance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512009558"/>
                  </a:ext>
                </a:extLst>
              </a:tr>
              <a:tr h="529617">
                <a:tc>
                  <a:txBody>
                    <a:bodyPr/>
                    <a:lstStyle/>
                    <a:p>
                      <a:r>
                        <a:rPr lang="en-GB" sz="2400"/>
                        <a:t>10m bouncy hop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28 seconds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1800001717"/>
                  </a:ext>
                </a:extLst>
              </a:tr>
              <a:tr h="529617">
                <a:tc>
                  <a:txBody>
                    <a:bodyPr/>
                    <a:lstStyle/>
                    <a:p>
                      <a:r>
                        <a:rPr lang="en-GB" sz="2400"/>
                        <a:t>Tyre throw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6.50m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218093894"/>
                  </a:ext>
                </a:extLst>
              </a:tr>
              <a:tr h="529617">
                <a:tc>
                  <a:txBody>
                    <a:bodyPr/>
                    <a:lstStyle/>
                    <a:p>
                      <a:r>
                        <a:rPr lang="en-GB" sz="2400"/>
                        <a:t>Running jump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1.70m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704009280"/>
                  </a:ext>
                </a:extLst>
              </a:tr>
              <a:tr h="890720">
                <a:tc>
                  <a:txBody>
                    <a:bodyPr/>
                    <a:lstStyle/>
                    <a:p>
                      <a:r>
                        <a:rPr lang="en-GB" sz="2400"/>
                        <a:t>Tennis ball bounces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3.56 seconds (pb)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4279326379"/>
                  </a:ext>
                </a:extLst>
              </a:tr>
              <a:tr h="890720">
                <a:tc>
                  <a:txBody>
                    <a:bodyPr/>
                    <a:lstStyle/>
                    <a:p>
                      <a:r>
                        <a:rPr lang="en-GB" sz="2400" dirty="0"/>
                        <a:t>The sitting bounce</a:t>
                      </a:r>
                    </a:p>
                  </a:txBody>
                  <a:tcPr marL="120367" marR="120367" marT="60184" marB="60184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25 bounces in 30 seconds (pb)</a:t>
                      </a:r>
                    </a:p>
                  </a:txBody>
                  <a:tcPr marL="120367" marR="120367" marT="60184" marB="60184"/>
                </a:tc>
                <a:extLst>
                  <a:ext uri="{0D108BD9-81ED-4DB2-BD59-A6C34878D82A}">
                    <a16:rowId xmlns:a16="http://schemas.microsoft.com/office/drawing/2014/main" xmlns="" val="3416315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7536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422</Words>
  <Application>Microsoft Office PowerPoint</Application>
  <PresentationFormat>Widescreen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O’s Lockdown Pentathlon</vt:lpstr>
      <vt:lpstr>The 10m Bouncy Hop</vt:lpstr>
      <vt:lpstr>Tyre throw</vt:lpstr>
      <vt:lpstr>Running jump</vt:lpstr>
      <vt:lpstr>Tennis ball bounces</vt:lpstr>
      <vt:lpstr>The sitting bounce</vt:lpstr>
      <vt:lpstr>Games results for O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Olivia’s Lockdown Pentathlon</dc:title>
  <dc:creator>jayne winter</dc:creator>
  <cp:lastModifiedBy>Barn Owls</cp:lastModifiedBy>
  <cp:revision>6</cp:revision>
  <dcterms:created xsi:type="dcterms:W3CDTF">2020-05-20T17:39:42Z</dcterms:created>
  <dcterms:modified xsi:type="dcterms:W3CDTF">2020-05-21T14:59:18Z</dcterms:modified>
</cp:coreProperties>
</file>