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65" r:id="rId8"/>
    <p:sldId id="266" r:id="rId9"/>
    <p:sldId id="269" r:id="rId10"/>
    <p:sldId id="271" r:id="rId11"/>
    <p:sldId id="267" r:id="rId12"/>
    <p:sldId id="272" r:id="rId13"/>
    <p:sldId id="273" r:id="rId14"/>
    <p:sldId id="274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970E47-4232-456B-A866-6622E99AA8D0}"/>
              </a:ext>
            </a:extLst>
          </p:cNvPr>
          <p:cNvSpPr/>
          <p:nvPr/>
        </p:nvSpPr>
        <p:spPr>
          <a:xfrm>
            <a:off x="1553631" y="312710"/>
            <a:ext cx="87977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3D shapes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8158B4-9D66-47CB-B200-C74C5A01F879}"/>
              </a:ext>
            </a:extLst>
          </p:cNvPr>
          <p:cNvSpPr/>
          <p:nvPr/>
        </p:nvSpPr>
        <p:spPr>
          <a:xfrm>
            <a:off x="2459248" y="2070743"/>
            <a:ext cx="8473795" cy="1358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Cone, Pyramid and Prism</a:t>
            </a:r>
            <a:endParaRPr lang="en-GB" sz="72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F4467A0-93D7-4E3B-B332-906E882F36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712" y="3892725"/>
            <a:ext cx="1477936" cy="186996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6DF6119-BCF1-4E29-A514-84B173681B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886" y="3892725"/>
            <a:ext cx="1941399" cy="18699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CDD2F7-199A-4DD4-8CDD-71D2829CCA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9155672" y="3662767"/>
            <a:ext cx="1257429" cy="246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886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F7721E-7D13-48AE-9F31-21217C7760D6}"/>
              </a:ext>
            </a:extLst>
          </p:cNvPr>
          <p:cNvSpPr/>
          <p:nvPr/>
        </p:nvSpPr>
        <p:spPr>
          <a:xfrm>
            <a:off x="1553630" y="81891"/>
            <a:ext cx="87977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A 2D shape is “flat.”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233494-5E42-4D1B-AEB3-BBAE5E70F59E}"/>
              </a:ext>
            </a:extLst>
          </p:cNvPr>
          <p:cNvSpPr/>
          <p:nvPr/>
        </p:nvSpPr>
        <p:spPr>
          <a:xfrm>
            <a:off x="1553630" y="1706504"/>
            <a:ext cx="8797731" cy="3995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When describing a 2D shape we say they have sides and corners.</a:t>
            </a:r>
          </a:p>
        </p:txBody>
      </p:sp>
    </p:spTree>
    <p:extLst>
      <p:ext uri="{BB962C8B-B14F-4D97-AF65-F5344CB8AC3E}">
        <p14:creationId xmlns:p14="http://schemas.microsoft.com/office/powerpoint/2010/main" val="391860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B08FBA-5C9C-4296-8A26-998F234054B5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We also have shapes that are 3D.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DE5350C-983F-4966-A641-3FB08C18AD5C}"/>
              </a:ext>
            </a:extLst>
          </p:cNvPr>
          <p:cNvSpPr/>
          <p:nvPr/>
        </p:nvSpPr>
        <p:spPr>
          <a:xfrm>
            <a:off x="436485" y="1486016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means they are not “flat!”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899F8C-6E38-4DD1-8D98-799EC6443113}"/>
              </a:ext>
            </a:extLst>
          </p:cNvPr>
          <p:cNvSpPr/>
          <p:nvPr/>
        </p:nvSpPr>
        <p:spPr>
          <a:xfrm>
            <a:off x="436485" y="2844273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means they are “like a block.”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BB26F6-BB18-4315-96E5-CF4E7A9A8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246" y="4123544"/>
            <a:ext cx="1960444" cy="18699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1CED2C-E559-4563-AD88-A3857E8CB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8133" y="4123545"/>
            <a:ext cx="1813820" cy="18699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8B176D-3744-4529-82B8-D17BB89EA7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2840" y="4202530"/>
            <a:ext cx="2235138" cy="17909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51F74E-AFB5-461B-AFF3-4532C7D635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8864" y="4123544"/>
            <a:ext cx="1549523" cy="18731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D5C82B-95B6-464E-9A48-70AFB476AD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9273" y="4123545"/>
            <a:ext cx="1477936" cy="186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79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3D shape is 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Cone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5BFFAE-CDDB-44EA-BCA1-C946B17546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1458" y="329370"/>
            <a:ext cx="2288129" cy="2895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07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2933914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1 curved face.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618067" y="3910372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1 circle face at one end.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96A1F9A-CE06-454F-AD3B-A0A5AC354C70}"/>
              </a:ext>
            </a:extLst>
          </p:cNvPr>
          <p:cNvSpPr/>
          <p:nvPr/>
        </p:nvSpPr>
        <p:spPr>
          <a:xfrm>
            <a:off x="618067" y="493936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1 point.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2B2880-6A09-4E6D-9FDE-FC112A58BB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3950" y="203487"/>
            <a:ext cx="2288129" cy="2895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21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EB50FE-59A9-4023-8EA4-81BE8F9DBCBB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The following objects are all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E4C048-9409-471D-A6DC-5CD0F8A7EA88}"/>
              </a:ext>
            </a:extLst>
          </p:cNvPr>
          <p:cNvSpPr/>
          <p:nvPr/>
        </p:nvSpPr>
        <p:spPr>
          <a:xfrm>
            <a:off x="239698" y="1486016"/>
            <a:ext cx="259508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Cones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18D7615-7D7C-4D52-8341-48023EF42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4400" y="2244144"/>
            <a:ext cx="1652356" cy="35391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6B669D-41C7-4CA5-890A-62AD47B78D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9069" y="1565459"/>
            <a:ext cx="1974727" cy="25576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9D78E5-B52E-4F1D-BB14-C544289424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1124" y="1565459"/>
            <a:ext cx="1748101" cy="27032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841DC9-3D03-40E4-9C81-2DABF3EFA4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5246" y="2740306"/>
            <a:ext cx="2023747" cy="304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79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3D shape is 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Pyramid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9833B4-557A-4F90-9F15-6B78B95F7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557" y="392108"/>
            <a:ext cx="2940081" cy="283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9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661171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5 faces.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486052" y="4805344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4 corners and 1 point.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1D6A0A-36B7-4D65-B40D-0CDAB8578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557" y="392108"/>
            <a:ext cx="2940081" cy="283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4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429000"/>
            <a:ext cx="11219896" cy="2753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can have 4 triangle faces and 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1 square base.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FF60F4-4A8F-4676-9F97-72B96E04C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557" y="392108"/>
            <a:ext cx="2940081" cy="283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4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429000"/>
            <a:ext cx="11219896" cy="267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Or it can have 3 triangle faces and 1 triangle base.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FF60F4-4A8F-4676-9F97-72B96E04C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557" y="392108"/>
            <a:ext cx="2940081" cy="283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02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EB50FE-59A9-4023-8EA4-81BE8F9DBCBB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The following objects are all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E4C048-9409-471D-A6DC-5CD0F8A7EA88}"/>
              </a:ext>
            </a:extLst>
          </p:cNvPr>
          <p:cNvSpPr/>
          <p:nvPr/>
        </p:nvSpPr>
        <p:spPr>
          <a:xfrm>
            <a:off x="239697" y="1486016"/>
            <a:ext cx="3429830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Pyramids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BC5032-CD72-4A41-8DB4-BA231EA190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04" y="3355759"/>
            <a:ext cx="3781286" cy="21760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E995FB-9770-4AA6-9937-9184503B71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453" y="1648511"/>
            <a:ext cx="2724520" cy="23915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2594E0-E135-4E2C-9322-D78B74CFD8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6443" y="2844272"/>
            <a:ext cx="3165860" cy="2996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3D shape is 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Triangular Prism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66AC3B-EDC2-4C74-8DCA-032E4BC32D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002630" y="-859539"/>
            <a:ext cx="2404721" cy="470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24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242788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3 rectangle faces.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95042" y="3581957"/>
            <a:ext cx="11219896" cy="2753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2 triangle faces,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1 at each end.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686D48A-4ED9-4B78-9656-EC215CDAA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002630" y="-859539"/>
            <a:ext cx="2404721" cy="470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9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EB50FE-59A9-4023-8EA4-81BE8F9DBCBB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The following objects are all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E4C048-9409-471D-A6DC-5CD0F8A7EA88}"/>
              </a:ext>
            </a:extLst>
          </p:cNvPr>
          <p:cNvSpPr/>
          <p:nvPr/>
        </p:nvSpPr>
        <p:spPr>
          <a:xfrm>
            <a:off x="239697" y="1486016"/>
            <a:ext cx="6738152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Triangular Prisms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2B2834-6641-47F5-8796-4F396139C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697" y="2961903"/>
            <a:ext cx="3732690" cy="28333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01B543-450F-453F-AAFE-72096AC3A9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784" y="1575786"/>
            <a:ext cx="4159743" cy="15846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2615C5-79F0-4AFF-9485-1B1D9EF74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1134" y="3285757"/>
            <a:ext cx="3029790" cy="264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7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D3C87F-ACA3-46F0-8FAC-D4BAE5AD3499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Today we have learnt…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FAEB0D-2D27-46BE-8380-2FE45FEDEF42}"/>
              </a:ext>
            </a:extLst>
          </p:cNvPr>
          <p:cNvSpPr/>
          <p:nvPr/>
        </p:nvSpPr>
        <p:spPr>
          <a:xfrm>
            <a:off x="8510553" y="4770424"/>
            <a:ext cx="2967962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Prism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FCCB01F-39FE-4640-972C-40FD556D649A}"/>
              </a:ext>
            </a:extLst>
          </p:cNvPr>
          <p:cNvSpPr/>
          <p:nvPr/>
        </p:nvSpPr>
        <p:spPr>
          <a:xfrm>
            <a:off x="943990" y="4770425"/>
            <a:ext cx="2580445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Cone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AAF14-A413-4D01-A007-C6164D210598}"/>
              </a:ext>
            </a:extLst>
          </p:cNvPr>
          <p:cNvSpPr/>
          <p:nvPr/>
        </p:nvSpPr>
        <p:spPr>
          <a:xfrm>
            <a:off x="4342798" y="4770424"/>
            <a:ext cx="2967962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Pyramid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CA8ACF9-9B15-4044-8948-2888267C0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822" y="2749871"/>
            <a:ext cx="3565425" cy="13582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43206C-5A6E-4E2E-8FFE-3C0AC09F57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179" y="2441358"/>
            <a:ext cx="3781286" cy="21760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E2DCB76-C74F-4F7C-8F1D-C307D3802E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5083" y="1358637"/>
            <a:ext cx="1652356" cy="353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050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258</TotalTime>
  <Words>171</Words>
  <Application>Microsoft Office PowerPoint</Application>
  <PresentationFormat>Widescreen</PresentationFormat>
  <Paragraphs>34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Gill Sans MT</vt:lpstr>
      <vt:lpstr>NTPreCursivefk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Luffman</dc:creator>
  <cp:lastModifiedBy>Anneka Luffman</cp:lastModifiedBy>
  <cp:revision>6</cp:revision>
  <dcterms:created xsi:type="dcterms:W3CDTF">2021-01-24T18:01:46Z</dcterms:created>
  <dcterms:modified xsi:type="dcterms:W3CDTF">2021-01-25T21:35:12Z</dcterms:modified>
</cp:coreProperties>
</file>