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0" r:id="rId2"/>
    <p:sldId id="265" r:id="rId3"/>
    <p:sldId id="261" r:id="rId4"/>
    <p:sldId id="262" r:id="rId5"/>
    <p:sldId id="264" r:id="rId6"/>
    <p:sldId id="266" r:id="rId7"/>
    <p:sldId id="267"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282131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1950727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306416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CAC97E-0005-4E60-A9B5-2CDAFB02E540}"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770167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CAC97E-0005-4E60-A9B5-2CDAFB02E540}" type="datetimeFigureOut">
              <a:rPr lang="en-GB" smtClean="0"/>
              <a:t>11/11/2021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610956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CAC97E-0005-4E60-A9B5-2CDAFB02E540}" type="datetimeFigureOut">
              <a:rPr lang="en-GB" smtClean="0"/>
              <a:t>11/11/2021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494976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CAC97E-0005-4E60-A9B5-2CDAFB02E540}" type="datetimeFigureOut">
              <a:rPr lang="en-GB" smtClean="0"/>
              <a:t>11/11/2021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1982835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0CAC97E-0005-4E60-A9B5-2CDAFB02E540}"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3334434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0CAC97E-0005-4E60-A9B5-2CDAFB02E540}"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397776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1164737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85178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21426008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26677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2242574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4260107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CAC97E-0005-4E60-A9B5-2CDAFB02E540}"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236E92-8540-42AF-8BC7-8A6E7837B8F6}" type="slidenum">
              <a:rPr lang="en-GB" smtClean="0"/>
              <a:t>‹#›</a:t>
            </a:fld>
            <a:endParaRPr lang="en-GB"/>
          </a:p>
        </p:txBody>
      </p:sp>
    </p:spTree>
    <p:extLst>
      <p:ext uri="{BB962C8B-B14F-4D97-AF65-F5344CB8AC3E}">
        <p14:creationId xmlns:p14="http://schemas.microsoft.com/office/powerpoint/2010/main" val="2727919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0CAC97E-0005-4E60-A9B5-2CDAFB02E540}" type="datetimeFigureOut">
              <a:rPr lang="en-GB" smtClean="0"/>
              <a:t>11/11/2021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6236E92-8540-42AF-8BC7-8A6E7837B8F6}" type="slidenum">
              <a:rPr lang="en-GB" smtClean="0"/>
              <a:t>‹#›</a:t>
            </a:fld>
            <a:endParaRPr lang="en-GB"/>
          </a:p>
        </p:txBody>
      </p:sp>
    </p:spTree>
    <p:extLst>
      <p:ext uri="{BB962C8B-B14F-4D97-AF65-F5344CB8AC3E}">
        <p14:creationId xmlns:p14="http://schemas.microsoft.com/office/powerpoint/2010/main" val="301407068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7AFCB-7DD6-4CF5-A00D-E321F0C5B51D}"/>
              </a:ext>
            </a:extLst>
          </p:cNvPr>
          <p:cNvSpPr>
            <a:spLocks noGrp="1"/>
          </p:cNvSpPr>
          <p:nvPr>
            <p:ph type="title"/>
          </p:nvPr>
        </p:nvSpPr>
        <p:spPr>
          <a:xfrm>
            <a:off x="238539" y="609600"/>
            <a:ext cx="11675165" cy="874643"/>
          </a:xfrm>
        </p:spPr>
        <p:txBody>
          <a:bodyPr>
            <a:noAutofit/>
          </a:bodyPr>
          <a:lstStyle/>
          <a:p>
            <a:r>
              <a:rPr lang="en-GB" sz="4800" dirty="0">
                <a:solidFill>
                  <a:srgbClr val="FF3300"/>
                </a:solidFill>
              </a:rPr>
              <a:t>Welcome</a:t>
            </a:r>
            <a:r>
              <a:rPr lang="en-GB" sz="4800" dirty="0">
                <a:solidFill>
                  <a:srgbClr val="FF0000"/>
                </a:solidFill>
              </a:rPr>
              <a:t> to ‘The Animals Of The War’</a:t>
            </a:r>
          </a:p>
        </p:txBody>
      </p:sp>
      <p:pic>
        <p:nvPicPr>
          <p:cNvPr id="3" name="Picture 2">
            <a:extLst>
              <a:ext uri="{FF2B5EF4-FFF2-40B4-BE49-F238E27FC236}">
                <a16:creationId xmlns:a16="http://schemas.microsoft.com/office/drawing/2014/main" id="{F07C8A90-D3D7-42A2-9125-B3110A627823}"/>
              </a:ext>
            </a:extLst>
          </p:cNvPr>
          <p:cNvPicPr>
            <a:picLocks noChangeAspect="1"/>
          </p:cNvPicPr>
          <p:nvPr/>
        </p:nvPicPr>
        <p:blipFill>
          <a:blip r:embed="rId2"/>
          <a:stretch>
            <a:fillRect/>
          </a:stretch>
        </p:blipFill>
        <p:spPr>
          <a:xfrm>
            <a:off x="701067" y="3814010"/>
            <a:ext cx="4370745" cy="2671011"/>
          </a:xfrm>
          <a:prstGeom prst="rect">
            <a:avLst/>
          </a:prstGeom>
        </p:spPr>
      </p:pic>
    </p:spTree>
    <p:extLst>
      <p:ext uri="{BB962C8B-B14F-4D97-AF65-F5344CB8AC3E}">
        <p14:creationId xmlns:p14="http://schemas.microsoft.com/office/powerpoint/2010/main" val="24368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34AD-29C0-40B3-8F64-B0728DD74C5A}"/>
              </a:ext>
            </a:extLst>
          </p:cNvPr>
          <p:cNvSpPr>
            <a:spLocks noGrp="1"/>
          </p:cNvSpPr>
          <p:nvPr>
            <p:ph type="title"/>
          </p:nvPr>
        </p:nvSpPr>
        <p:spPr/>
        <p:txBody>
          <a:bodyPr>
            <a:normAutofit fontScale="90000"/>
          </a:bodyPr>
          <a:lstStyle/>
          <a:p>
            <a:r>
              <a:rPr lang="en-GB" dirty="0"/>
              <a:t>The Dickens medal</a:t>
            </a:r>
            <a:br>
              <a:rPr lang="en-GB" dirty="0"/>
            </a:br>
            <a:br>
              <a:rPr lang="en-GB" dirty="0"/>
            </a:br>
            <a:br>
              <a:rPr lang="en-GB" dirty="0"/>
            </a:br>
            <a:br>
              <a:rPr lang="en-GB" dirty="0"/>
            </a:br>
            <a:br>
              <a:rPr lang="en-GB" dirty="0"/>
            </a:br>
            <a:br>
              <a:rPr lang="en-GB" dirty="0"/>
            </a:br>
            <a:endParaRPr lang="en-GB" dirty="0"/>
          </a:p>
        </p:txBody>
      </p:sp>
      <p:sp>
        <p:nvSpPr>
          <p:cNvPr id="5" name="TextBox 4">
            <a:extLst>
              <a:ext uri="{FF2B5EF4-FFF2-40B4-BE49-F238E27FC236}">
                <a16:creationId xmlns:a16="http://schemas.microsoft.com/office/drawing/2014/main" id="{43434257-89F2-465A-85D5-778F050F8E09}"/>
              </a:ext>
            </a:extLst>
          </p:cNvPr>
          <p:cNvSpPr txBox="1"/>
          <p:nvPr/>
        </p:nvSpPr>
        <p:spPr>
          <a:xfrm>
            <a:off x="1073426" y="1749287"/>
            <a:ext cx="6321287" cy="1384995"/>
          </a:xfrm>
          <a:prstGeom prst="rect">
            <a:avLst/>
          </a:prstGeom>
          <a:noFill/>
        </p:spPr>
        <p:txBody>
          <a:bodyPr wrap="square" rtlCol="0">
            <a:spAutoFit/>
          </a:bodyPr>
          <a:lstStyle/>
          <a:p>
            <a:r>
              <a:rPr lang="en-GB" sz="2800" dirty="0"/>
              <a:t>The Dickens medal is a special award is a special award given to animals for their bravery.</a:t>
            </a:r>
          </a:p>
        </p:txBody>
      </p:sp>
      <p:pic>
        <p:nvPicPr>
          <p:cNvPr id="6" name="Picture 5">
            <a:extLst>
              <a:ext uri="{FF2B5EF4-FFF2-40B4-BE49-F238E27FC236}">
                <a16:creationId xmlns:a16="http://schemas.microsoft.com/office/drawing/2014/main" id="{3FD0EDFF-2F5A-4120-B97B-11320476B356}"/>
              </a:ext>
            </a:extLst>
          </p:cNvPr>
          <p:cNvPicPr>
            <a:picLocks noChangeAspect="1"/>
          </p:cNvPicPr>
          <p:nvPr/>
        </p:nvPicPr>
        <p:blipFill>
          <a:blip r:embed="rId2"/>
          <a:stretch>
            <a:fillRect/>
          </a:stretch>
        </p:blipFill>
        <p:spPr>
          <a:xfrm>
            <a:off x="5247861" y="2872934"/>
            <a:ext cx="5976730" cy="3918519"/>
          </a:xfrm>
          <a:prstGeom prst="rect">
            <a:avLst/>
          </a:prstGeom>
        </p:spPr>
      </p:pic>
    </p:spTree>
    <p:extLst>
      <p:ext uri="{BB962C8B-B14F-4D97-AF65-F5344CB8AC3E}">
        <p14:creationId xmlns:p14="http://schemas.microsoft.com/office/powerpoint/2010/main" val="708919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AFC755-446E-461A-B247-567C0299082C}"/>
              </a:ext>
            </a:extLst>
          </p:cNvPr>
          <p:cNvSpPr txBox="1"/>
          <p:nvPr/>
        </p:nvSpPr>
        <p:spPr>
          <a:xfrm>
            <a:off x="5133473" y="0"/>
            <a:ext cx="1179095" cy="584775"/>
          </a:xfrm>
          <a:prstGeom prst="rect">
            <a:avLst/>
          </a:prstGeom>
          <a:noFill/>
        </p:spPr>
        <p:txBody>
          <a:bodyPr wrap="square" rtlCol="0">
            <a:spAutoFit/>
          </a:bodyPr>
          <a:lstStyle/>
          <a:p>
            <a:r>
              <a:rPr lang="en-GB" sz="3200" u="sng" dirty="0"/>
              <a:t>Dogs</a:t>
            </a:r>
          </a:p>
        </p:txBody>
      </p:sp>
      <p:sp>
        <p:nvSpPr>
          <p:cNvPr id="4" name="TextBox 3">
            <a:extLst>
              <a:ext uri="{FF2B5EF4-FFF2-40B4-BE49-F238E27FC236}">
                <a16:creationId xmlns:a16="http://schemas.microsoft.com/office/drawing/2014/main" id="{B11DD09D-6D6B-4734-BDF0-5F26B01ADB43}"/>
              </a:ext>
            </a:extLst>
          </p:cNvPr>
          <p:cNvSpPr txBox="1"/>
          <p:nvPr/>
        </p:nvSpPr>
        <p:spPr>
          <a:xfrm>
            <a:off x="5642810" y="2941721"/>
            <a:ext cx="914400" cy="914400"/>
          </a:xfrm>
          <a:prstGeom prst="rect">
            <a:avLst/>
          </a:prstGeom>
          <a:noFill/>
        </p:spPr>
        <p:txBody>
          <a:bodyPr wrap="square" rtlCol="0">
            <a:spAutoFit/>
          </a:bodyPr>
          <a:lstStyle/>
          <a:p>
            <a:endParaRPr lang="en-GB" dirty="0"/>
          </a:p>
        </p:txBody>
      </p:sp>
      <p:sp>
        <p:nvSpPr>
          <p:cNvPr id="5" name="TextBox 4">
            <a:extLst>
              <a:ext uri="{FF2B5EF4-FFF2-40B4-BE49-F238E27FC236}">
                <a16:creationId xmlns:a16="http://schemas.microsoft.com/office/drawing/2014/main" id="{EE42039B-DEC9-4BA9-9A14-8A5875803CFC}"/>
              </a:ext>
            </a:extLst>
          </p:cNvPr>
          <p:cNvSpPr txBox="1"/>
          <p:nvPr/>
        </p:nvSpPr>
        <p:spPr>
          <a:xfrm>
            <a:off x="101600" y="1479885"/>
            <a:ext cx="9234905" cy="3416320"/>
          </a:xfrm>
          <a:prstGeom prst="rect">
            <a:avLst/>
          </a:prstGeom>
          <a:noFill/>
        </p:spPr>
        <p:txBody>
          <a:bodyPr wrap="square" rtlCol="0">
            <a:spAutoFit/>
          </a:bodyPr>
          <a:lstStyle/>
          <a:p>
            <a:r>
              <a:rPr lang="en-GB" sz="2400" dirty="0"/>
              <a:t>There were many dogs in WW1 and ww2 serving Britain. Sergeant Stubby was one of the 20,000 dogs in WW1. Stubby warned of impending  gas attacks. Another dog was the parachuting dog called  Rob who was a Border Collie - he also won the Dickins award. He also did 20 parachute jumps. After Rob </a:t>
            </a:r>
            <a:r>
              <a:rPr lang="en-GB" sz="2400" dirty="0" err="1"/>
              <a:t>died,in</a:t>
            </a:r>
            <a:r>
              <a:rPr lang="en-GB" sz="2400" dirty="0"/>
              <a:t> 1952, his owners built a stone memorial to him.</a:t>
            </a:r>
          </a:p>
          <a:p>
            <a:r>
              <a:rPr lang="en-GB" sz="2400" dirty="0"/>
              <a:t>Dogs were the first domesticated animals used in the war throughout history. </a:t>
            </a:r>
          </a:p>
          <a:p>
            <a:endParaRPr lang="en-GB" sz="2400" dirty="0"/>
          </a:p>
        </p:txBody>
      </p:sp>
      <p:sp>
        <p:nvSpPr>
          <p:cNvPr id="6" name="TextBox 5">
            <a:extLst>
              <a:ext uri="{FF2B5EF4-FFF2-40B4-BE49-F238E27FC236}">
                <a16:creationId xmlns:a16="http://schemas.microsoft.com/office/drawing/2014/main" id="{8A6751C9-B8C9-4C20-892A-D0265A9F5429}"/>
              </a:ext>
            </a:extLst>
          </p:cNvPr>
          <p:cNvSpPr txBox="1"/>
          <p:nvPr/>
        </p:nvSpPr>
        <p:spPr>
          <a:xfrm>
            <a:off x="5462337" y="4677583"/>
            <a:ext cx="3705725" cy="1508105"/>
          </a:xfrm>
          <a:prstGeom prst="rect">
            <a:avLst/>
          </a:prstGeom>
          <a:noFill/>
        </p:spPr>
        <p:txBody>
          <a:bodyPr wrap="square" rtlCol="0">
            <a:spAutoFit/>
          </a:bodyPr>
          <a:lstStyle/>
          <a:p>
            <a:r>
              <a:rPr lang="en-GB" dirty="0"/>
              <a:t>     </a:t>
            </a:r>
            <a:r>
              <a:rPr lang="en-GB" sz="3600" dirty="0"/>
              <a:t>Did you know!</a:t>
            </a:r>
          </a:p>
          <a:p>
            <a:r>
              <a:rPr lang="en-GB" sz="2800" dirty="0"/>
              <a:t>Stubby even his own gas mask</a:t>
            </a:r>
          </a:p>
        </p:txBody>
      </p:sp>
      <p:pic>
        <p:nvPicPr>
          <p:cNvPr id="7" name="Picture 6">
            <a:extLst>
              <a:ext uri="{FF2B5EF4-FFF2-40B4-BE49-F238E27FC236}">
                <a16:creationId xmlns:a16="http://schemas.microsoft.com/office/drawing/2014/main" id="{D008144A-8490-4A90-AB45-97F74D38CDBB}"/>
              </a:ext>
            </a:extLst>
          </p:cNvPr>
          <p:cNvPicPr>
            <a:picLocks noChangeAspect="1"/>
          </p:cNvPicPr>
          <p:nvPr/>
        </p:nvPicPr>
        <p:blipFill>
          <a:blip r:embed="rId2"/>
          <a:stretch>
            <a:fillRect/>
          </a:stretch>
        </p:blipFill>
        <p:spPr>
          <a:xfrm>
            <a:off x="9336505" y="233373"/>
            <a:ext cx="2578268" cy="1803769"/>
          </a:xfrm>
          <a:prstGeom prst="rect">
            <a:avLst/>
          </a:prstGeom>
        </p:spPr>
      </p:pic>
      <p:pic>
        <p:nvPicPr>
          <p:cNvPr id="8" name="Picture 7">
            <a:extLst>
              <a:ext uri="{FF2B5EF4-FFF2-40B4-BE49-F238E27FC236}">
                <a16:creationId xmlns:a16="http://schemas.microsoft.com/office/drawing/2014/main" id="{853791F7-7D96-4EE1-807D-350A06B95E27}"/>
              </a:ext>
            </a:extLst>
          </p:cNvPr>
          <p:cNvPicPr>
            <a:picLocks noChangeAspect="1"/>
          </p:cNvPicPr>
          <p:nvPr/>
        </p:nvPicPr>
        <p:blipFill>
          <a:blip r:embed="rId3"/>
          <a:stretch>
            <a:fillRect/>
          </a:stretch>
        </p:blipFill>
        <p:spPr>
          <a:xfrm>
            <a:off x="609600" y="4449650"/>
            <a:ext cx="1993423" cy="2282160"/>
          </a:xfrm>
          <a:prstGeom prst="rect">
            <a:avLst/>
          </a:prstGeom>
        </p:spPr>
      </p:pic>
    </p:spTree>
    <p:extLst>
      <p:ext uri="{BB962C8B-B14F-4D97-AF65-F5344CB8AC3E}">
        <p14:creationId xmlns:p14="http://schemas.microsoft.com/office/powerpoint/2010/main" val="597896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F934FC-A633-42B8-9C8E-9BA42A68E957}"/>
              </a:ext>
            </a:extLst>
          </p:cNvPr>
          <p:cNvSpPr txBox="1"/>
          <p:nvPr/>
        </p:nvSpPr>
        <p:spPr>
          <a:xfrm>
            <a:off x="5277920" y="464458"/>
            <a:ext cx="1636159" cy="707886"/>
          </a:xfrm>
          <a:prstGeom prst="rect">
            <a:avLst/>
          </a:prstGeom>
          <a:noFill/>
        </p:spPr>
        <p:txBody>
          <a:bodyPr wrap="square" rtlCol="0">
            <a:spAutoFit/>
          </a:bodyPr>
          <a:lstStyle/>
          <a:p>
            <a:r>
              <a:rPr lang="en-GB" sz="4000" u="sng" dirty="0"/>
              <a:t>Cats</a:t>
            </a:r>
          </a:p>
        </p:txBody>
      </p:sp>
      <p:sp>
        <p:nvSpPr>
          <p:cNvPr id="5" name="TextBox 4">
            <a:extLst>
              <a:ext uri="{FF2B5EF4-FFF2-40B4-BE49-F238E27FC236}">
                <a16:creationId xmlns:a16="http://schemas.microsoft.com/office/drawing/2014/main" id="{4C309E16-949D-49D1-A4F0-8ACDE09B0E99}"/>
              </a:ext>
            </a:extLst>
          </p:cNvPr>
          <p:cNvSpPr txBox="1"/>
          <p:nvPr/>
        </p:nvSpPr>
        <p:spPr>
          <a:xfrm>
            <a:off x="1219199" y="1432710"/>
            <a:ext cx="9753600" cy="2554545"/>
          </a:xfrm>
          <a:prstGeom prst="rect">
            <a:avLst/>
          </a:prstGeom>
          <a:noFill/>
        </p:spPr>
        <p:txBody>
          <a:bodyPr wrap="square" rtlCol="0">
            <a:spAutoFit/>
          </a:bodyPr>
          <a:lstStyle/>
          <a:p>
            <a:r>
              <a:rPr lang="en-GB" sz="3200" dirty="0"/>
              <a:t>In the war there were as many moggies as dogs. Approximately, 500,000 died in the war. They were used as morale boosters and rat catchers. Simon the champion rat-catcher was awarded the </a:t>
            </a:r>
            <a:r>
              <a:rPr lang="en-GB" sz="3200" dirty="0" err="1"/>
              <a:t>Dickin</a:t>
            </a:r>
            <a:r>
              <a:rPr lang="en-GB" sz="3200" dirty="0"/>
              <a:t> Medal the only one ever awarded to a cat.</a:t>
            </a:r>
          </a:p>
        </p:txBody>
      </p:sp>
      <p:pic>
        <p:nvPicPr>
          <p:cNvPr id="6" name="Picture 5">
            <a:extLst>
              <a:ext uri="{FF2B5EF4-FFF2-40B4-BE49-F238E27FC236}">
                <a16:creationId xmlns:a16="http://schemas.microsoft.com/office/drawing/2014/main" id="{314B42BC-F134-4376-8244-750CFB7641F8}"/>
              </a:ext>
            </a:extLst>
          </p:cNvPr>
          <p:cNvPicPr>
            <a:picLocks noChangeAspect="1"/>
          </p:cNvPicPr>
          <p:nvPr/>
        </p:nvPicPr>
        <p:blipFill>
          <a:blip r:embed="rId2"/>
          <a:stretch>
            <a:fillRect/>
          </a:stretch>
        </p:blipFill>
        <p:spPr>
          <a:xfrm>
            <a:off x="463769" y="4479697"/>
            <a:ext cx="3977601" cy="2196873"/>
          </a:xfrm>
          <a:prstGeom prst="rect">
            <a:avLst/>
          </a:prstGeom>
        </p:spPr>
      </p:pic>
    </p:spTree>
    <p:extLst>
      <p:ext uri="{BB962C8B-B14F-4D97-AF65-F5344CB8AC3E}">
        <p14:creationId xmlns:p14="http://schemas.microsoft.com/office/powerpoint/2010/main" val="3954246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D9883-CD40-4B2D-B829-C178C838AE8F}"/>
              </a:ext>
            </a:extLst>
          </p:cNvPr>
          <p:cNvSpPr>
            <a:spLocks noGrp="1"/>
          </p:cNvSpPr>
          <p:nvPr>
            <p:ph type="title"/>
          </p:nvPr>
        </p:nvSpPr>
        <p:spPr/>
        <p:txBody>
          <a:bodyPr/>
          <a:lstStyle/>
          <a:p>
            <a:r>
              <a:rPr lang="en-GB" dirty="0"/>
              <a:t>Pigeons </a:t>
            </a:r>
          </a:p>
        </p:txBody>
      </p:sp>
      <p:sp>
        <p:nvSpPr>
          <p:cNvPr id="3" name="Content Placeholder 2">
            <a:extLst>
              <a:ext uri="{FF2B5EF4-FFF2-40B4-BE49-F238E27FC236}">
                <a16:creationId xmlns:a16="http://schemas.microsoft.com/office/drawing/2014/main" id="{0FFFD692-5045-4E17-93A1-E442EB18A5D5}"/>
              </a:ext>
            </a:extLst>
          </p:cNvPr>
          <p:cNvSpPr>
            <a:spLocks noGrp="1"/>
          </p:cNvSpPr>
          <p:nvPr>
            <p:ph idx="1"/>
          </p:nvPr>
        </p:nvSpPr>
        <p:spPr>
          <a:xfrm>
            <a:off x="677333" y="2160590"/>
            <a:ext cx="9032723" cy="3113776"/>
          </a:xfrm>
        </p:spPr>
        <p:txBody>
          <a:bodyPr>
            <a:normAutofit/>
          </a:bodyPr>
          <a:lstStyle/>
          <a:p>
            <a:pPr marL="0" indent="0">
              <a:buNone/>
            </a:pPr>
            <a:r>
              <a:rPr lang="en-GB" sz="3200" dirty="0"/>
              <a:t>Pigeons have been used as message carriers for over 5,000 years. Some of them were used as spies by carrying around cameras. Mary of Exeter was a carrier pigeon in the WW1. She got awarded the Dickens medal. </a:t>
            </a:r>
          </a:p>
        </p:txBody>
      </p:sp>
      <p:pic>
        <p:nvPicPr>
          <p:cNvPr id="4" name="Picture 3">
            <a:extLst>
              <a:ext uri="{FF2B5EF4-FFF2-40B4-BE49-F238E27FC236}">
                <a16:creationId xmlns:a16="http://schemas.microsoft.com/office/drawing/2014/main" id="{A8CEA65C-80D4-4DD1-B66B-BB4155210628}"/>
              </a:ext>
            </a:extLst>
          </p:cNvPr>
          <p:cNvPicPr>
            <a:picLocks noChangeAspect="1"/>
          </p:cNvPicPr>
          <p:nvPr/>
        </p:nvPicPr>
        <p:blipFill>
          <a:blip r:embed="rId2"/>
          <a:stretch>
            <a:fillRect/>
          </a:stretch>
        </p:blipFill>
        <p:spPr>
          <a:xfrm>
            <a:off x="9274002" y="259257"/>
            <a:ext cx="2658753" cy="1891805"/>
          </a:xfrm>
          <a:prstGeom prst="rect">
            <a:avLst/>
          </a:prstGeom>
        </p:spPr>
      </p:pic>
    </p:spTree>
    <p:extLst>
      <p:ext uri="{BB962C8B-B14F-4D97-AF65-F5344CB8AC3E}">
        <p14:creationId xmlns:p14="http://schemas.microsoft.com/office/powerpoint/2010/main" val="2570190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5982D-DA93-43A2-9EB7-D323192F29B0}"/>
              </a:ext>
            </a:extLst>
          </p:cNvPr>
          <p:cNvSpPr>
            <a:spLocks noGrp="1"/>
          </p:cNvSpPr>
          <p:nvPr>
            <p:ph type="title"/>
          </p:nvPr>
        </p:nvSpPr>
        <p:spPr/>
        <p:txBody>
          <a:bodyPr/>
          <a:lstStyle/>
          <a:p>
            <a:r>
              <a:rPr lang="en-GB" dirty="0"/>
              <a:t>Horses</a:t>
            </a:r>
          </a:p>
        </p:txBody>
      </p:sp>
      <p:sp>
        <p:nvSpPr>
          <p:cNvPr id="3" name="Content Placeholder 2">
            <a:extLst>
              <a:ext uri="{FF2B5EF4-FFF2-40B4-BE49-F238E27FC236}">
                <a16:creationId xmlns:a16="http://schemas.microsoft.com/office/drawing/2014/main" id="{EF0D6506-4FD8-47CC-B6A4-AF61DF8D6455}"/>
              </a:ext>
            </a:extLst>
          </p:cNvPr>
          <p:cNvSpPr>
            <a:spLocks noGrp="1"/>
          </p:cNvSpPr>
          <p:nvPr>
            <p:ph idx="1"/>
          </p:nvPr>
        </p:nvSpPr>
        <p:spPr/>
        <p:txBody>
          <a:bodyPr>
            <a:normAutofit/>
          </a:bodyPr>
          <a:lstStyle/>
          <a:p>
            <a:r>
              <a:rPr lang="en-GB" sz="4000" dirty="0"/>
              <a:t>Horses were a main part in WW1.It was hard  work for them because the mud was so deep and they would get stuck in it and the soldiers would have to get them out.</a:t>
            </a:r>
          </a:p>
        </p:txBody>
      </p:sp>
    </p:spTree>
    <p:extLst>
      <p:ext uri="{BB962C8B-B14F-4D97-AF65-F5344CB8AC3E}">
        <p14:creationId xmlns:p14="http://schemas.microsoft.com/office/powerpoint/2010/main" val="3632398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0DF1D3-4F5E-465B-AFEF-90F9D9DC3CFE}"/>
              </a:ext>
            </a:extLst>
          </p:cNvPr>
          <p:cNvSpPr txBox="1"/>
          <p:nvPr/>
        </p:nvSpPr>
        <p:spPr>
          <a:xfrm>
            <a:off x="5645426" y="2975113"/>
            <a:ext cx="914400" cy="914400"/>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90E37082-9533-41B9-B330-A9A831DFC06B}"/>
              </a:ext>
            </a:extLst>
          </p:cNvPr>
          <p:cNvSpPr txBox="1"/>
          <p:nvPr/>
        </p:nvSpPr>
        <p:spPr>
          <a:xfrm>
            <a:off x="1948070" y="2266122"/>
            <a:ext cx="6122504" cy="646331"/>
          </a:xfrm>
          <a:prstGeom prst="rect">
            <a:avLst/>
          </a:prstGeom>
          <a:noFill/>
        </p:spPr>
        <p:txBody>
          <a:bodyPr wrap="square" rtlCol="0">
            <a:spAutoFit/>
          </a:bodyPr>
          <a:lstStyle/>
          <a:p>
            <a:r>
              <a:rPr lang="en-GB" sz="3600" dirty="0"/>
              <a:t>THANK YOU </a:t>
            </a:r>
            <a:r>
              <a:rPr lang="en-GB" sz="3600"/>
              <a:t>FOR LISTENING</a:t>
            </a:r>
            <a:endParaRPr lang="en-GB" sz="3600" dirty="0"/>
          </a:p>
        </p:txBody>
      </p:sp>
    </p:spTree>
    <p:extLst>
      <p:ext uri="{BB962C8B-B14F-4D97-AF65-F5344CB8AC3E}">
        <p14:creationId xmlns:p14="http://schemas.microsoft.com/office/powerpoint/2010/main" val="3727227304"/>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159</TotalTime>
  <Words>267</Words>
  <Application>Microsoft Office PowerPoint</Application>
  <PresentationFormat>Widescreen</PresentationFormat>
  <Paragraphs>15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Welcome to ‘The Animals Of The War’</vt:lpstr>
      <vt:lpstr>The Dickens medal      </vt:lpstr>
      <vt:lpstr>PowerPoint Presentation</vt:lpstr>
      <vt:lpstr>PowerPoint Presentation</vt:lpstr>
      <vt:lpstr>Pigeons </vt:lpstr>
      <vt:lpstr>Horses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Iris Lucas</dc:creator>
  <cp:lastModifiedBy>Lucy Wood</cp:lastModifiedBy>
  <cp:revision>15</cp:revision>
  <dcterms:created xsi:type="dcterms:W3CDTF">2021-11-11T11:32:42Z</dcterms:created>
  <dcterms:modified xsi:type="dcterms:W3CDTF">2021-11-11T16:49:00Z</dcterms:modified>
</cp:coreProperties>
</file>