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157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5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7E665-4E1E-4829-AFC3-9AD1B26FDABD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A96BD-1CC9-45A2-843B-4357069348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856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05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7409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822A4-8DA6-4447-9B1F-C5DB58435268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64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972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7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314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64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603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772C379-9A7C-4C87-A116-CBE9F58B04C5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93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109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5752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024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8" r:id="rId1"/>
    <p:sldLayoutId id="2147484159" r:id="rId2"/>
    <p:sldLayoutId id="2147484160" r:id="rId3"/>
    <p:sldLayoutId id="2147484161" r:id="rId4"/>
    <p:sldLayoutId id="2147484162" r:id="rId5"/>
    <p:sldLayoutId id="2147484163" r:id="rId6"/>
    <p:sldLayoutId id="2147484164" r:id="rId7"/>
    <p:sldLayoutId id="2147484165" r:id="rId8"/>
    <p:sldLayoutId id="2147484166" r:id="rId9"/>
    <p:sldLayoutId id="2147484167" r:id="rId10"/>
    <p:sldLayoutId id="21474841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F602D18-72AC-42E9-8B9C-8C14E354AE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our SOLAR SYSTEM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D23920-9A8E-4DDC-A165-D674FA774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58" y="459398"/>
            <a:ext cx="2009742" cy="217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01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62129-6357-4220-B048-E9987DE67C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THE SOLAR SYSTEM?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0CE565-360F-4A7B-9E4A-76AE3413C3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Planets held in a gravitational field traveling around the sun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CECD50-E992-4E43-B654-CFC81D1E6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91" y="4020014"/>
            <a:ext cx="4041775" cy="174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650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57DFD-186B-4D05-8944-3866008360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many planets are there 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55959C-1013-4AEA-B19D-CD738C5AD2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8 planets including the sun </a:t>
            </a:r>
          </a:p>
        </p:txBody>
      </p:sp>
    </p:spTree>
    <p:extLst>
      <p:ext uri="{BB962C8B-B14F-4D97-AF65-F5344CB8AC3E}">
        <p14:creationId xmlns:p14="http://schemas.microsoft.com/office/powerpoint/2010/main" val="182712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7DEF2-156B-4BCC-BEDB-25D9FD0A6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are all the planets called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A4A5F-0E88-42AA-B7B2-EE465B378C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MERCURY</a:t>
            </a:r>
          </a:p>
          <a:p>
            <a:r>
              <a:rPr lang="en-GB" sz="2400" dirty="0">
                <a:solidFill>
                  <a:schemeClr val="bg1"/>
                </a:solidFill>
              </a:rPr>
              <a:t>VENUS</a:t>
            </a:r>
          </a:p>
          <a:p>
            <a:r>
              <a:rPr lang="en-GB" sz="2400" dirty="0">
                <a:solidFill>
                  <a:schemeClr val="bg1"/>
                </a:solidFill>
              </a:rPr>
              <a:t>EARTH</a:t>
            </a:r>
          </a:p>
          <a:p>
            <a:r>
              <a:rPr lang="en-GB" sz="2400" dirty="0">
                <a:solidFill>
                  <a:schemeClr val="bg1"/>
                </a:solidFill>
              </a:rPr>
              <a:t>MARS</a:t>
            </a:r>
          </a:p>
          <a:p>
            <a:r>
              <a:rPr lang="en-GB" sz="2400" dirty="0">
                <a:solidFill>
                  <a:schemeClr val="bg1"/>
                </a:solidFill>
              </a:rPr>
              <a:t>JUPITER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URANUS</a:t>
            </a:r>
          </a:p>
          <a:p>
            <a:r>
              <a:rPr lang="en-GB" sz="2400" dirty="0">
                <a:solidFill>
                  <a:schemeClr val="bg1"/>
                </a:solidFill>
              </a:rPr>
              <a:t>NEPTUNE </a:t>
            </a:r>
          </a:p>
          <a:p>
            <a:r>
              <a:rPr lang="en-GB" sz="2400" dirty="0">
                <a:solidFill>
                  <a:schemeClr val="bg1"/>
                </a:solidFill>
              </a:rPr>
              <a:t>SUN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14F30F-BFBB-4A52-A3AA-9E685378B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700" y="2743200"/>
            <a:ext cx="60833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3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C7F82-8072-44A6-808A-1DFF48398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HOW WAS THE SOLAR SYSTEM MADE?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D0A7D-EF96-46B6-96C3-6F4A177BA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FORMED 4.7 BILLION  YEARS AGO </a:t>
            </a:r>
          </a:p>
          <a:p>
            <a:r>
              <a:rPr lang="en-GB" sz="3200" dirty="0">
                <a:solidFill>
                  <a:schemeClr val="bg1"/>
                </a:solidFill>
              </a:rPr>
              <a:t>MADE OF LOOSE CLOUD OF GAS AND DUST </a:t>
            </a:r>
          </a:p>
          <a:p>
            <a:r>
              <a:rPr lang="en-GB" sz="3200" dirty="0">
                <a:solidFill>
                  <a:schemeClr val="bg1"/>
                </a:solidFill>
              </a:rPr>
              <a:t>GRAVITY PULLED THE CLOUD TOGETHER INTO CLUMPS TO FORM PLANETS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FF3B1F-2316-434F-915A-0DB15925E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1696" y="4307586"/>
            <a:ext cx="245745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095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1A3EB-4624-4573-AC86-9B63C9AAF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172819"/>
            <a:ext cx="9603275" cy="104923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FACTS ABOUT THE SUN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80FFD3-CA4C-405C-8641-801D6F682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SUFACE TEMPERATURE 5505 O C</a:t>
            </a:r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DISTANCE TO THE EARTH : 149.6 Million km</a:t>
            </a:r>
          </a:p>
          <a:p>
            <a:r>
              <a:rPr lang="en-GB" sz="2800" dirty="0">
                <a:solidFill>
                  <a:schemeClr val="bg1"/>
                </a:solidFill>
              </a:rPr>
              <a:t>RADIUS 696342 KM</a:t>
            </a:r>
          </a:p>
          <a:p>
            <a:r>
              <a:rPr lang="en-GB" sz="2800" dirty="0">
                <a:solidFill>
                  <a:schemeClr val="bg1"/>
                </a:solidFill>
              </a:rPr>
              <a:t>Circumference 4 366 813 km</a:t>
            </a:r>
          </a:p>
          <a:p>
            <a:r>
              <a:rPr lang="en-GB" sz="2800" dirty="0">
                <a:solidFill>
                  <a:schemeClr val="bg1"/>
                </a:solidFill>
              </a:rPr>
              <a:t>Mass 1 989 000 000 000 000 000 000 000 000 000 kg</a:t>
            </a:r>
          </a:p>
          <a:p>
            <a:r>
              <a:rPr lang="en-GB" sz="2800" dirty="0">
                <a:solidFill>
                  <a:schemeClr val="bg1"/>
                </a:solidFill>
              </a:rPr>
              <a:t>The sun gives us all the light and heat.</a:t>
            </a:r>
          </a:p>
          <a:p>
            <a:r>
              <a:rPr lang="en-GB" sz="2800" dirty="0">
                <a:solidFill>
                  <a:schemeClr val="bg1"/>
                </a:solidFill>
              </a:rPr>
              <a:t>The sun will end in 4.5 billion years</a:t>
            </a:r>
          </a:p>
        </p:txBody>
      </p:sp>
    </p:spTree>
    <p:extLst>
      <p:ext uri="{BB962C8B-B14F-4D97-AF65-F5344CB8AC3E}">
        <p14:creationId xmlns:p14="http://schemas.microsoft.com/office/powerpoint/2010/main" val="212998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FF937-6694-4FD9-8530-0C6BB496D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Did you know?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94825-4813-465B-B86B-45C16B749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  <a:t> </a:t>
            </a:r>
            <a:r>
              <a:rPr lang="en-GB" i="1" dirty="0">
                <a:solidFill>
                  <a:schemeClr val="bg1"/>
                </a:solidFill>
                <a:ea typeface="Nirmala UI" panose="020B0502040204020203" pitchFamily="34" charset="0"/>
                <a:cs typeface="Nirmala UI" panose="020B0502040204020203" pitchFamily="34" charset="0"/>
              </a:rPr>
              <a:t>Jupiter is the biggest planet it is 139,820 km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i="1" dirty="0">
                <a:solidFill>
                  <a:schemeClr val="bg1"/>
                </a:solidFill>
                <a:ea typeface="Nirmala UI" panose="020B0502040204020203" pitchFamily="34" charset="0"/>
                <a:cs typeface="Nirmala UI" panose="020B0502040204020203" pitchFamily="34" charset="0"/>
              </a:rPr>
              <a:t>Mercury is the smallest planet 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</a:rPr>
              <a:t>Our Galaxy is called the Milky Way and the Sun is one of the hundreds of billions of stars in the galaxy.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i="1" dirty="0">
                <a:solidFill>
                  <a:schemeClr val="bg1"/>
                </a:solidFill>
                <a:ea typeface="Nirmala UI" panose="020B0502040204020203" pitchFamily="34" charset="0"/>
                <a:cs typeface="Nirmala UI" panose="020B0502040204020203" pitchFamily="34" charset="0"/>
              </a:rPr>
              <a:t>PLUTO is too small to be a planet  is still in are system but no one counts it as a planet .</a:t>
            </a: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dirty="0"/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i="1" dirty="0">
                <a:ea typeface="Nirmala UI" panose="020B0502040204020203" pitchFamily="34" charset="0"/>
                <a:cs typeface="Nirmala UI" panose="020B0502040204020203" pitchFamily="34" charset="0"/>
              </a:rPr>
            </a:b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60153F-A0BE-409E-BD28-A35C5B6C3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6894" y="4214191"/>
            <a:ext cx="3103742" cy="182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83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111</TotalTime>
  <Words>206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Gill Sans MT</vt:lpstr>
      <vt:lpstr>Nirmala UI</vt:lpstr>
      <vt:lpstr>Wingdings</vt:lpstr>
      <vt:lpstr>Gallery</vt:lpstr>
      <vt:lpstr>our SOLAR SYSTEM </vt:lpstr>
      <vt:lpstr>WHAT IS THE SOLAR SYSTEM?</vt:lpstr>
      <vt:lpstr>How many planets are there ?</vt:lpstr>
      <vt:lpstr>What are all the planets called ?</vt:lpstr>
      <vt:lpstr>HOW WAS THE SOLAR SYSTEM MADE?</vt:lpstr>
      <vt:lpstr>FACTS ABOUT THE SUN</vt:lpstr>
      <vt:lpstr>Did you know?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Soham Keshvara</dc:creator>
  <cp:lastModifiedBy>Lucy Wood</cp:lastModifiedBy>
  <cp:revision>21</cp:revision>
  <dcterms:created xsi:type="dcterms:W3CDTF">2022-09-22T13:29:28Z</dcterms:created>
  <dcterms:modified xsi:type="dcterms:W3CDTF">2022-09-29T10:53:59Z</dcterms:modified>
</cp:coreProperties>
</file>